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00" y="3143794"/>
            <a:ext cx="11952000" cy="5591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040" y="671830"/>
            <a:ext cx="7964170" cy="592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2420" y="3537585"/>
            <a:ext cx="60071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2958825"/>
            <a:ext cx="333333" cy="381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0800000" cy="439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530" y="689610"/>
            <a:ext cx="7841615" cy="597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1150" y="3660775"/>
            <a:ext cx="3556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0800000" cy="48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5090" y="3559622"/>
            <a:ext cx="542856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34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890397"/>
            <a:ext cx="10800000" cy="4036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944" y="985831"/>
            <a:ext cx="10526664" cy="12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2040" y="2555301"/>
            <a:ext cx="5351992" cy="7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384032" y="2684101"/>
            <a:ext cx="2597240" cy="70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424" y="3419397"/>
            <a:ext cx="10526664" cy="165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8" t="53016" r="2850"/>
          <a:stretch>
            <a:fillRect/>
          </a:stretch>
        </p:blipFill>
        <p:spPr>
          <a:xfrm>
            <a:off x="2207568" y="4725144"/>
            <a:ext cx="7776864" cy="201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86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97"/>
          <a:stretch>
            <a:fillRect/>
          </a:stretch>
        </p:blipFill>
        <p:spPr>
          <a:xfrm>
            <a:off x="1199515" y="4797425"/>
            <a:ext cx="10800080" cy="955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0"/>
          <a:stretch>
            <a:fillRect/>
          </a:stretch>
        </p:blipFill>
        <p:spPr>
          <a:xfrm>
            <a:off x="983432" y="1700808"/>
            <a:ext cx="9505056" cy="42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42" t="50101"/>
          <a:stretch>
            <a:fillRect/>
          </a:stretch>
        </p:blipFill>
        <p:spPr>
          <a:xfrm>
            <a:off x="8759884" y="692628"/>
            <a:ext cx="2663131" cy="860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3828" y="962675"/>
            <a:ext cx="419048" cy="38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333" y="3540750"/>
            <a:ext cx="361905" cy="39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79"/>
          <a:stretch>
            <a:fillRect/>
          </a:stretch>
        </p:blipFill>
        <p:spPr>
          <a:xfrm>
            <a:off x="683312" y="4014009"/>
            <a:ext cx="5041760" cy="1805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79"/>
          <a:stretch>
            <a:fillRect/>
          </a:stretch>
        </p:blipFill>
        <p:spPr>
          <a:xfrm>
            <a:off x="6089656" y="4117184"/>
            <a:ext cx="5041760" cy="170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872457"/>
            <a:ext cx="10800000" cy="82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2024-08-10T19:09:05Z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