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340FA9-F7F9-5028-D659-247D953A2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3118405"/>
            <a:ext cx="12060000" cy="6144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620B6-DEB0-B351-A6A9-1A2E111DE8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518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087DF9-310C-E1C9-8999-C78B4C4404CA}"/>
              </a:ext>
            </a:extLst>
          </p:cNvPr>
          <p:cNvSpPr/>
          <p:nvPr/>
        </p:nvSpPr>
        <p:spPr bwMode="white">
          <a:xfrm>
            <a:off x="10500741" y="3252226"/>
            <a:ext cx="419048" cy="38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08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A11201-8100-64E4-2A45-D299B1E326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0800000" cy="480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0064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4C2D0C-7018-339A-2DD7-B4F58C3066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265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E6C5838-1227-810C-52C3-D22AC9F95A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92" y="4085792"/>
            <a:ext cx="10800000" cy="17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5870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3AB4C6-F562-424C-5667-A5203A883A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96" y="1452985"/>
            <a:ext cx="10800000" cy="318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8108D4-6CF9-26A4-C59F-03D17CDAD529}"/>
              </a:ext>
            </a:extLst>
          </p:cNvPr>
          <p:cNvSpPr/>
          <p:nvPr/>
        </p:nvSpPr>
        <p:spPr bwMode="white">
          <a:xfrm>
            <a:off x="695400" y="1700808"/>
            <a:ext cx="10209523" cy="300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2973F9-AD03-7C0E-4446-52AC41D136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20" y="4631439"/>
            <a:ext cx="10800000" cy="73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2D38DC2-393F-3208-9EE1-C3D9770F6B96}"/>
              </a:ext>
            </a:extLst>
          </p:cNvPr>
          <p:cNvSpPr/>
          <p:nvPr/>
        </p:nvSpPr>
        <p:spPr bwMode="white">
          <a:xfrm>
            <a:off x="564880" y="4702065"/>
            <a:ext cx="10209523" cy="91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1DE9ED-A3A6-7E5A-D390-851C6AF4E6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5275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040547-AA0E-C122-D42F-4B948801A6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680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30E42F-859D-CCA0-3DC3-90F9029923AE}"/>
              </a:ext>
            </a:extLst>
          </p:cNvPr>
          <p:cNvSpPr/>
          <p:nvPr/>
        </p:nvSpPr>
        <p:spPr bwMode="white">
          <a:xfrm>
            <a:off x="10457904" y="2597972"/>
            <a:ext cx="333334" cy="38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83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49EA6-DF00-4A0F-7CB5-273E49C239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599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15A6E5-311A-F60F-6632-1D5AA160570F}"/>
              </a:ext>
            </a:extLst>
          </p:cNvPr>
          <p:cNvSpPr/>
          <p:nvPr/>
        </p:nvSpPr>
        <p:spPr bwMode="white">
          <a:xfrm>
            <a:off x="10410285" y="3396906"/>
            <a:ext cx="371428" cy="38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45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609BD2-FC04-5321-4841-4BD51072A9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5130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109F07-3564-D165-8C9E-00BBEF18DE71}"/>
              </a:ext>
            </a:extLst>
          </p:cNvPr>
          <p:cNvSpPr/>
          <p:nvPr/>
        </p:nvSpPr>
        <p:spPr bwMode="white">
          <a:xfrm>
            <a:off x="5867428" y="4281304"/>
            <a:ext cx="1209523" cy="4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F7594A-CDCB-49ED-2416-721D54FC96CB}"/>
              </a:ext>
            </a:extLst>
          </p:cNvPr>
          <p:cNvSpPr/>
          <p:nvPr/>
        </p:nvSpPr>
        <p:spPr bwMode="white">
          <a:xfrm>
            <a:off x="8953142" y="4281304"/>
            <a:ext cx="809523" cy="4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17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4F8714-4254-4917-AFB2-F981214910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5315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FF86BB-9999-CB03-BB9B-0EE749623D7C}"/>
              </a:ext>
            </a:extLst>
          </p:cNvPr>
          <p:cNvSpPr/>
          <p:nvPr/>
        </p:nvSpPr>
        <p:spPr bwMode="white">
          <a:xfrm>
            <a:off x="1248380" y="4819744"/>
            <a:ext cx="8424020" cy="157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368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59A6DE-AFA0-5E62-6509-B3A6E118AD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696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51DE67-5303-CF98-EA66-73569E343A83}"/>
              </a:ext>
            </a:extLst>
          </p:cNvPr>
          <p:cNvSpPr/>
          <p:nvPr/>
        </p:nvSpPr>
        <p:spPr bwMode="white">
          <a:xfrm>
            <a:off x="10457904" y="3511586"/>
            <a:ext cx="333334" cy="37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51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2857A-67F8-5283-56DA-0E1D6E8555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711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537CF4-A99F-E435-F110-79D2565EE754}"/>
              </a:ext>
            </a:extLst>
          </p:cNvPr>
          <p:cNvSpPr/>
          <p:nvPr/>
        </p:nvSpPr>
        <p:spPr bwMode="white">
          <a:xfrm>
            <a:off x="5605098" y="5343200"/>
            <a:ext cx="253509" cy="30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68F37D-CCC7-6F17-8C4B-D611997B882C}"/>
              </a:ext>
            </a:extLst>
          </p:cNvPr>
          <p:cNvSpPr/>
          <p:nvPr/>
        </p:nvSpPr>
        <p:spPr bwMode="white">
          <a:xfrm>
            <a:off x="6816080" y="5805264"/>
            <a:ext cx="1751316" cy="6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5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CA16CB-7E67-9473-A692-F003F19455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44821"/>
            <a:ext cx="10800000" cy="436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48625F-0F31-D4C2-B5AC-F0E122D90E6B}"/>
              </a:ext>
            </a:extLst>
          </p:cNvPr>
          <p:cNvSpPr/>
          <p:nvPr/>
        </p:nvSpPr>
        <p:spPr bwMode="white">
          <a:xfrm>
            <a:off x="657904" y="3095172"/>
            <a:ext cx="9302528" cy="74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658B33-68BF-2548-8E2E-18A0C7610534}"/>
              </a:ext>
            </a:extLst>
          </p:cNvPr>
          <p:cNvSpPr/>
          <p:nvPr/>
        </p:nvSpPr>
        <p:spPr bwMode="white">
          <a:xfrm>
            <a:off x="657904" y="4153880"/>
            <a:ext cx="4747628" cy="40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F787EF-68E6-4766-FFB8-E3DC075EB8C3}"/>
              </a:ext>
            </a:extLst>
          </p:cNvPr>
          <p:cNvSpPr/>
          <p:nvPr/>
        </p:nvSpPr>
        <p:spPr bwMode="white">
          <a:xfrm>
            <a:off x="648000" y="4869224"/>
            <a:ext cx="6854257" cy="74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75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63</cp:revision>
  <dcterms:created xsi:type="dcterms:W3CDTF">2015-09-16T06:44:00Z</dcterms:created>
  <dcterms:modified xsi:type="dcterms:W3CDTF">2024-08-08T12:38:51Z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