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0" r:id="rId6"/>
    <p:sldId id="349" r:id="rId7"/>
    <p:sldId id="348" r:id="rId8"/>
    <p:sldId id="346" r:id="rId9"/>
    <p:sldId id="344" r:id="rId10"/>
    <p:sldId id="343" r:id="rId11"/>
    <p:sldId id="341" r:id="rId12"/>
    <p:sldId id="340" r:id="rId13"/>
    <p:sldId id="339" r:id="rId14"/>
    <p:sldId id="337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8662" y="2961000"/>
            <a:ext cx="7614677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417" y="908720"/>
            <a:ext cx="9733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72816"/>
            <a:ext cx="10800000" cy="375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40" y="3861048"/>
            <a:ext cx="723967" cy="6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08017" y="764704"/>
            <a:ext cx="10003286" cy="5832648"/>
            <a:chOff x="1308017" y="764704"/>
            <a:chExt cx="10003286" cy="583264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8017" y="764704"/>
              <a:ext cx="9827995" cy="205361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38" b="3020"/>
            <a:stretch>
              <a:fillRect/>
            </a:stretch>
          </p:blipFill>
          <p:spPr>
            <a:xfrm>
              <a:off x="1919536" y="2729523"/>
              <a:ext cx="9391767" cy="38678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135536" y="2954947"/>
            <a:ext cx="381333" cy="3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10" tIns="41605" rIns="83210" bIns="41605" rtlCol="0" anchor="ctr"/>
          <a:lstStyle/>
          <a:p>
            <a:pPr algn="ctr"/>
            <a:endParaRPr lang="zh-CN" altLang="en-US" sz="18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79" y="934106"/>
            <a:ext cx="10800000" cy="4535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288" y="3068467"/>
            <a:ext cx="333333" cy="38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2" r="64662" b="2846"/>
          <a:stretch>
            <a:fillRect/>
          </a:stretch>
        </p:blipFill>
        <p:spPr>
          <a:xfrm>
            <a:off x="9408368" y="3861048"/>
            <a:ext cx="2618585" cy="261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696259"/>
            <a:ext cx="10800000" cy="462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9627" y="3680392"/>
            <a:ext cx="561904" cy="5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9150" y="4614721"/>
            <a:ext cx="1085714" cy="4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27" t="1343" r="10144" b="2846"/>
          <a:stretch>
            <a:fillRect/>
          </a:stretch>
        </p:blipFill>
        <p:spPr>
          <a:xfrm>
            <a:off x="7896200" y="4221088"/>
            <a:ext cx="2736304" cy="2468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03535"/>
            <a:ext cx="10800000" cy="365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3142" y="2795092"/>
            <a:ext cx="552381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5523" y="4615791"/>
            <a:ext cx="314285" cy="381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6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31" b="18465"/>
          <a:stretch>
            <a:fillRect/>
          </a:stretch>
        </p:blipFill>
        <p:spPr>
          <a:xfrm>
            <a:off x="1412340" y="4540499"/>
            <a:ext cx="6411852" cy="832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42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24071"/>
            <a:ext cx="2580952" cy="41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44855"/>
            <a:ext cx="6066666" cy="4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00" y="2653726"/>
            <a:ext cx="3109840" cy="50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48570" y="1835311"/>
            <a:ext cx="1480952" cy="44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2000" y="3698444"/>
            <a:ext cx="3493280" cy="6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16852" y="3694500"/>
            <a:ext cx="4449800" cy="6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9376" y="4570179"/>
            <a:ext cx="4449800" cy="6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29522" y="900000"/>
            <a:ext cx="2691014" cy="192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10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5"/>
          <a:stretch>
            <a:fillRect/>
          </a:stretch>
        </p:blipFill>
        <p:spPr>
          <a:xfrm>
            <a:off x="2063553" y="764704"/>
            <a:ext cx="7920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7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81904" y="3618182"/>
            <a:ext cx="333334" cy="381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715" y="764540"/>
            <a:ext cx="8363585" cy="593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82" y="740714"/>
            <a:ext cx="10800000" cy="422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9975" y="2549525"/>
            <a:ext cx="5646420" cy="147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9" t="37504" r="17799"/>
          <a:stretch>
            <a:fillRect/>
          </a:stretch>
        </p:blipFill>
        <p:spPr>
          <a:xfrm>
            <a:off x="2927350" y="4940935"/>
            <a:ext cx="3024505" cy="186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8" t="60007" r="23383"/>
          <a:stretch>
            <a:fillRect/>
          </a:stretch>
        </p:blipFill>
        <p:spPr>
          <a:xfrm>
            <a:off x="6743700" y="4789805"/>
            <a:ext cx="4354195" cy="201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3615" y="4145915"/>
            <a:ext cx="56464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2445" y="2496820"/>
            <a:ext cx="4397375" cy="204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02640"/>
            <a:ext cx="10800080" cy="340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01573" y="1891055"/>
            <a:ext cx="1622272" cy="42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573" y="2740981"/>
            <a:ext cx="9933333" cy="4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573" y="3590907"/>
            <a:ext cx="3952380" cy="4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8" t="60007" r="23383"/>
          <a:stretch>
            <a:fillRect/>
          </a:stretch>
        </p:blipFill>
        <p:spPr>
          <a:xfrm>
            <a:off x="1415574" y="4437603"/>
            <a:ext cx="4968552" cy="230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84249" y="990198"/>
            <a:ext cx="3179756" cy="52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11116" y="990198"/>
            <a:ext cx="7093085" cy="62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82411" y="1799517"/>
            <a:ext cx="8521789" cy="57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7845" y="4365625"/>
            <a:ext cx="4541520" cy="2141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2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29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56" y="749957"/>
            <a:ext cx="10800000" cy="266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472" y="2730510"/>
            <a:ext cx="624305" cy="68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4"/>
          <a:stretch>
            <a:fillRect/>
          </a:stretch>
        </p:blipFill>
        <p:spPr>
          <a:xfrm>
            <a:off x="1199456" y="4876429"/>
            <a:ext cx="10206669" cy="1720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" r="43327" b="4853"/>
          <a:stretch>
            <a:fillRect/>
          </a:stretch>
        </p:blipFill>
        <p:spPr>
          <a:xfrm>
            <a:off x="3575720" y="2538436"/>
            <a:ext cx="4176464" cy="230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527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00741" y="2139317"/>
            <a:ext cx="333333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60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8380" y="5227922"/>
            <a:ext cx="409523" cy="35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800000" cy="463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3368" y="4301816"/>
            <a:ext cx="3888432" cy="80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408" y="5120369"/>
            <a:ext cx="6685714" cy="80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890900"/>
            <a:ext cx="9935998" cy="5706452"/>
            <a:chOff x="1199456" y="890900"/>
            <a:chExt cx="9935998" cy="570645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9457" y="890900"/>
              <a:ext cx="9935983" cy="174601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80"/>
            <a:stretch>
              <a:fillRect/>
            </a:stretch>
          </p:blipFill>
          <p:spPr>
            <a:xfrm>
              <a:off x="1199456" y="2636912"/>
              <a:ext cx="9935998" cy="39604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0154123" y="2820996"/>
            <a:ext cx="341714" cy="35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84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561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67987" y="4799084"/>
            <a:ext cx="409523" cy="35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9416" y="5657462"/>
            <a:ext cx="3980952" cy="49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8760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3570" y="4785702"/>
            <a:ext cx="4822557" cy="3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6748" y="5564314"/>
            <a:ext cx="4040636" cy="43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86748" y="6174024"/>
            <a:ext cx="4040636" cy="43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2024-08-10T18:10:55Z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