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56" r:id="rId4"/>
    <p:sldId id="355" r:id="rId5"/>
    <p:sldId id="354" r:id="rId6"/>
    <p:sldId id="353" r:id="rId7"/>
    <p:sldId id="352" r:id="rId8"/>
    <p:sldId id="351" r:id="rId9"/>
    <p:sldId id="349" r:id="rId10"/>
    <p:sldId id="348" r:id="rId11"/>
    <p:sldId id="347" r:id="rId12"/>
    <p:sldId id="346" r:id="rId13"/>
    <p:sldId id="345" r:id="rId14"/>
    <p:sldId id="344" r:id="rId15"/>
    <p:sldId id="343" r:id="rId16"/>
    <p:sldId id="342" r:id="rId17"/>
    <p:sldId id="340" r:id="rId18"/>
    <p:sldId id="339" r:id="rId19"/>
    <p:sldId id="338" r:id="rId20"/>
    <p:sldId id="337" r:id="rId21"/>
    <p:sldId id="334" r:id="rId22"/>
    <p:sldId id="332" r:id="rId23"/>
    <p:sldId id="329" r:id="rId24"/>
    <p:sldId id="328" r:id="rId25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1140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A57D60A-E3EA-BDDF-E50A-7CAD146EBE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3212976"/>
            <a:ext cx="7383130" cy="954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D3371F-AC3E-0788-346A-EF0DE62902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844824"/>
            <a:ext cx="10800000" cy="3618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6C5467-FE1C-F963-3D87-619E497A3D8B}"/>
              </a:ext>
            </a:extLst>
          </p:cNvPr>
          <p:cNvSpPr/>
          <p:nvPr/>
        </p:nvSpPr>
        <p:spPr bwMode="white">
          <a:xfrm>
            <a:off x="5336518" y="2121724"/>
            <a:ext cx="304761" cy="381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C462116-3E98-F6AC-7DA5-041A0492BD11}"/>
              </a:ext>
            </a:extLst>
          </p:cNvPr>
          <p:cNvSpPr/>
          <p:nvPr/>
        </p:nvSpPr>
        <p:spPr bwMode="white">
          <a:xfrm>
            <a:off x="2993661" y="3009716"/>
            <a:ext cx="742857" cy="381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20FF360-4935-DCDC-6E34-D47E48FF6076}"/>
              </a:ext>
            </a:extLst>
          </p:cNvPr>
          <p:cNvSpPr/>
          <p:nvPr/>
        </p:nvSpPr>
        <p:spPr bwMode="white">
          <a:xfrm>
            <a:off x="6184136" y="3653745"/>
            <a:ext cx="118340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865A2F9-8EA1-118F-B74B-004D07FC0B3B}"/>
              </a:ext>
            </a:extLst>
          </p:cNvPr>
          <p:cNvSpPr/>
          <p:nvPr/>
        </p:nvSpPr>
        <p:spPr bwMode="white">
          <a:xfrm>
            <a:off x="4850804" y="4785700"/>
            <a:ext cx="314285" cy="372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7421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212463-D553-DF19-65CE-D5C9F854A2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44075"/>
            <a:ext cx="10800000" cy="4569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BD38DE-518D-01DF-AE75-ACC37DE1CAC3}"/>
              </a:ext>
            </a:extLst>
          </p:cNvPr>
          <p:cNvSpPr/>
          <p:nvPr/>
        </p:nvSpPr>
        <p:spPr bwMode="white">
          <a:xfrm>
            <a:off x="5891217" y="3300204"/>
            <a:ext cx="333333" cy="372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E136729-2000-676E-5E15-BE3CC9011F79}"/>
              </a:ext>
            </a:extLst>
          </p:cNvPr>
          <p:cNvSpPr/>
          <p:nvPr/>
        </p:nvSpPr>
        <p:spPr bwMode="white">
          <a:xfrm>
            <a:off x="9405503" y="3300204"/>
            <a:ext cx="314284" cy="381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59344D1-276E-7945-C65C-6E7610060F2C}"/>
              </a:ext>
            </a:extLst>
          </p:cNvPr>
          <p:cNvSpPr/>
          <p:nvPr/>
        </p:nvSpPr>
        <p:spPr bwMode="white">
          <a:xfrm>
            <a:off x="5891217" y="4177921"/>
            <a:ext cx="314285" cy="381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2232ED8-02D8-896F-4734-0969A01631E0}"/>
              </a:ext>
            </a:extLst>
          </p:cNvPr>
          <p:cNvSpPr/>
          <p:nvPr/>
        </p:nvSpPr>
        <p:spPr bwMode="white">
          <a:xfrm>
            <a:off x="9405503" y="4177921"/>
            <a:ext cx="314284" cy="381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38B71EF-882E-3EBC-BB20-41BB6426DD8E}"/>
              </a:ext>
            </a:extLst>
          </p:cNvPr>
          <p:cNvSpPr/>
          <p:nvPr/>
        </p:nvSpPr>
        <p:spPr bwMode="white">
          <a:xfrm>
            <a:off x="4005503" y="5065178"/>
            <a:ext cx="314285" cy="381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3406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2812ED-8A3E-86EB-2165-A501A7A8D5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836712"/>
            <a:ext cx="87709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9989DE-7DBA-D00D-9F76-4A99AEFB5156}"/>
              </a:ext>
            </a:extLst>
          </p:cNvPr>
          <p:cNvSpPr/>
          <p:nvPr/>
        </p:nvSpPr>
        <p:spPr bwMode="white">
          <a:xfrm>
            <a:off x="5879593" y="1742518"/>
            <a:ext cx="433131" cy="317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0474EAF-CF1E-8DFC-9FE6-7425FC921923}"/>
              </a:ext>
            </a:extLst>
          </p:cNvPr>
          <p:cNvSpPr/>
          <p:nvPr/>
        </p:nvSpPr>
        <p:spPr bwMode="white">
          <a:xfrm>
            <a:off x="5879593" y="2462518"/>
            <a:ext cx="433131" cy="317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10E15F6-1DDB-6574-2605-DE227FFE8A7F}"/>
              </a:ext>
            </a:extLst>
          </p:cNvPr>
          <p:cNvSpPr/>
          <p:nvPr/>
        </p:nvSpPr>
        <p:spPr bwMode="white">
          <a:xfrm>
            <a:off x="5324748" y="3182518"/>
            <a:ext cx="771252" cy="388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55B4108-456A-BF94-E1D0-BC46404EFFBE}"/>
              </a:ext>
            </a:extLst>
          </p:cNvPr>
          <p:cNvSpPr/>
          <p:nvPr/>
        </p:nvSpPr>
        <p:spPr bwMode="white">
          <a:xfrm>
            <a:off x="2785798" y="4365104"/>
            <a:ext cx="1345800" cy="64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847C7B8-B598-1331-AE83-4326BE444360}"/>
              </a:ext>
            </a:extLst>
          </p:cNvPr>
          <p:cNvSpPr/>
          <p:nvPr/>
        </p:nvSpPr>
        <p:spPr bwMode="white">
          <a:xfrm>
            <a:off x="8888309" y="5373486"/>
            <a:ext cx="162425" cy="294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C2F82AF-A5EC-5BA5-9BE9-87678F9F4D7B}"/>
              </a:ext>
            </a:extLst>
          </p:cNvPr>
          <p:cNvSpPr/>
          <p:nvPr/>
        </p:nvSpPr>
        <p:spPr bwMode="white">
          <a:xfrm>
            <a:off x="2785798" y="6085744"/>
            <a:ext cx="247503" cy="301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7642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715B36-F2D9-927C-AEE2-EECC34E222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564904"/>
            <a:ext cx="10800000" cy="2675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86F584-F2CA-9262-CA49-F669E5340B66}"/>
              </a:ext>
            </a:extLst>
          </p:cNvPr>
          <p:cNvSpPr/>
          <p:nvPr/>
        </p:nvSpPr>
        <p:spPr bwMode="white">
          <a:xfrm>
            <a:off x="7227574" y="2822929"/>
            <a:ext cx="304761" cy="372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1B31EC0-C74B-1E2A-A39D-DD36801981AC}"/>
              </a:ext>
            </a:extLst>
          </p:cNvPr>
          <p:cNvSpPr/>
          <p:nvPr/>
        </p:nvSpPr>
        <p:spPr bwMode="white">
          <a:xfrm>
            <a:off x="9837098" y="2813373"/>
            <a:ext cx="704761" cy="382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02E3817-BC76-71EF-8234-CE615D6D6EF3}"/>
              </a:ext>
            </a:extLst>
          </p:cNvPr>
          <p:cNvSpPr/>
          <p:nvPr/>
        </p:nvSpPr>
        <p:spPr bwMode="white">
          <a:xfrm>
            <a:off x="8751384" y="3721240"/>
            <a:ext cx="209523" cy="372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61CEEFC-FADC-81CA-168B-754AC5B05052}"/>
              </a:ext>
            </a:extLst>
          </p:cNvPr>
          <p:cNvSpPr/>
          <p:nvPr/>
        </p:nvSpPr>
        <p:spPr bwMode="white">
          <a:xfrm>
            <a:off x="2865669" y="4600439"/>
            <a:ext cx="314285" cy="382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7195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E4D3F8-79AB-6A60-A3C5-93CABE419A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340768"/>
            <a:ext cx="10800000" cy="4360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76A930-967C-EBE4-0E72-CE10BD4F2444}"/>
              </a:ext>
            </a:extLst>
          </p:cNvPr>
          <p:cNvSpPr/>
          <p:nvPr/>
        </p:nvSpPr>
        <p:spPr bwMode="white">
          <a:xfrm>
            <a:off x="10438857" y="4250814"/>
            <a:ext cx="380952" cy="38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1657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D642CE-DCFF-4A19-FA49-6649DA3C01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836712"/>
            <a:ext cx="79503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EFE071-F040-E2FD-4F7C-E5AAD6C6DE56}"/>
              </a:ext>
            </a:extLst>
          </p:cNvPr>
          <p:cNvSpPr/>
          <p:nvPr/>
        </p:nvSpPr>
        <p:spPr bwMode="white">
          <a:xfrm>
            <a:off x="9163675" y="4127138"/>
            <a:ext cx="266413" cy="287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4126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CA241B-8DF5-B034-CDA5-69BFC8FE1F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764704"/>
            <a:ext cx="10152002" cy="4565754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53A3F3-389E-1121-512E-E752BC754394}"/>
              </a:ext>
            </a:extLst>
          </p:cNvPr>
          <p:cNvSpPr/>
          <p:nvPr/>
        </p:nvSpPr>
        <p:spPr bwMode="white">
          <a:xfrm>
            <a:off x="10214114" y="4694835"/>
            <a:ext cx="402857" cy="358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954" tIns="42977" rIns="85954" bIns="42977" rtlCol="0" anchor="ctr"/>
          <a:lstStyle/>
          <a:p>
            <a:pPr algn="ctr"/>
            <a:endParaRPr lang="zh-CN" altLang="en-US" sz="1880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56F584C-B97B-58D7-926E-D387783126C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9" r="25992" b="61924"/>
          <a:stretch/>
        </p:blipFill>
        <p:spPr>
          <a:xfrm>
            <a:off x="6744072" y="5498520"/>
            <a:ext cx="5184576" cy="1063846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CDB0E25D-E46E-948E-7C5D-4A3060D43A2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124" r="32974" b="1711"/>
          <a:stretch/>
        </p:blipFill>
        <p:spPr>
          <a:xfrm>
            <a:off x="1127448" y="5330458"/>
            <a:ext cx="5821118" cy="1399970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</p:spTree>
    <p:extLst>
      <p:ext uri="{BB962C8B-B14F-4D97-AF65-F5344CB8AC3E}">
        <p14:creationId xmlns:p14="http://schemas.microsoft.com/office/powerpoint/2010/main" val="3684409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BAEB8D-5BFF-FCF6-D3DF-06E00DC012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601" y="764704"/>
            <a:ext cx="100987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26C171-13B8-11D2-48F5-A404CC508A8A}"/>
              </a:ext>
            </a:extLst>
          </p:cNvPr>
          <p:cNvSpPr/>
          <p:nvPr/>
        </p:nvSpPr>
        <p:spPr bwMode="white">
          <a:xfrm>
            <a:off x="7814755" y="3831948"/>
            <a:ext cx="284974" cy="347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1439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BA6450-931B-8545-5297-236627FB03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564904"/>
            <a:ext cx="10800000" cy="1938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82B28E-1311-5633-B4E1-42F364DA7AD5}"/>
              </a:ext>
            </a:extLst>
          </p:cNvPr>
          <p:cNvSpPr/>
          <p:nvPr/>
        </p:nvSpPr>
        <p:spPr bwMode="white">
          <a:xfrm>
            <a:off x="10505523" y="2879956"/>
            <a:ext cx="304761" cy="372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C989560-3AFE-1A9B-FD45-CDDF2410E17B}"/>
              </a:ext>
            </a:extLst>
          </p:cNvPr>
          <p:cNvSpPr/>
          <p:nvPr/>
        </p:nvSpPr>
        <p:spPr bwMode="white">
          <a:xfrm>
            <a:off x="8905523" y="3863301"/>
            <a:ext cx="314285" cy="381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6836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2BF9F1-4B26-8D32-50A7-B1FE5B675D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237" y="676923"/>
            <a:ext cx="10513168" cy="4516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FA6B0255-1C4C-98B0-F2F6-F29D0024343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5013176"/>
            <a:ext cx="10513168" cy="17613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741180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407F44-847F-A1DB-1BDA-A02314A8F3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196752"/>
            <a:ext cx="10800000" cy="4816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60735C-217F-9C5C-AE15-361F9FCCC913}"/>
              </a:ext>
            </a:extLst>
          </p:cNvPr>
          <p:cNvSpPr/>
          <p:nvPr/>
        </p:nvSpPr>
        <p:spPr bwMode="white">
          <a:xfrm>
            <a:off x="10400761" y="3962936"/>
            <a:ext cx="428571" cy="372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>
            <a:extLst>
              <a:ext uri="{FF2B5EF4-FFF2-40B4-BE49-F238E27FC236}">
                <a16:creationId xmlns:a16="http://schemas.microsoft.com/office/drawing/2014/main" id="{37241FD3-9F78-BCE3-A56A-778DB95E5A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248" y="746746"/>
            <a:ext cx="10800000" cy="19621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896F47E3-566E-4EF3-D9FA-1709F7E477D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2708920"/>
            <a:ext cx="10800000" cy="3884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2C648AD-285F-8709-F5A2-E2F51207DBC7}"/>
              </a:ext>
            </a:extLst>
          </p:cNvPr>
          <p:cNvSpPr/>
          <p:nvPr/>
        </p:nvSpPr>
        <p:spPr bwMode="white">
          <a:xfrm>
            <a:off x="1017344" y="2852936"/>
            <a:ext cx="3782512" cy="86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9ABEFA2-72A5-9D2A-705D-0EDCDFBA5613}"/>
              </a:ext>
            </a:extLst>
          </p:cNvPr>
          <p:cNvSpPr/>
          <p:nvPr/>
        </p:nvSpPr>
        <p:spPr bwMode="white">
          <a:xfrm>
            <a:off x="1017344" y="3994282"/>
            <a:ext cx="4502592" cy="882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3BEF3E2-78D3-8B9D-4501-CD6B2EEEDB50}"/>
              </a:ext>
            </a:extLst>
          </p:cNvPr>
          <p:cNvSpPr/>
          <p:nvPr/>
        </p:nvSpPr>
        <p:spPr bwMode="white">
          <a:xfrm>
            <a:off x="1017344" y="4881958"/>
            <a:ext cx="5074472" cy="882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8543568-E7F9-CEB2-FF6D-6E562C956FD1}"/>
              </a:ext>
            </a:extLst>
          </p:cNvPr>
          <p:cNvSpPr/>
          <p:nvPr/>
        </p:nvSpPr>
        <p:spPr bwMode="white">
          <a:xfrm>
            <a:off x="1017344" y="5769634"/>
            <a:ext cx="5582712" cy="882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74E8EC0-22FE-D575-3BDB-6DDB4880E698}"/>
              </a:ext>
            </a:extLst>
          </p:cNvPr>
          <p:cNvSpPr/>
          <p:nvPr/>
        </p:nvSpPr>
        <p:spPr bwMode="white">
          <a:xfrm>
            <a:off x="4799856" y="2793175"/>
            <a:ext cx="4367742" cy="923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5DCB6BF-E053-D37B-9E07-D5B98EF4D47D}"/>
              </a:ext>
            </a:extLst>
          </p:cNvPr>
          <p:cNvSpPr/>
          <p:nvPr/>
        </p:nvSpPr>
        <p:spPr bwMode="white">
          <a:xfrm>
            <a:off x="5558032" y="3994282"/>
            <a:ext cx="5074472" cy="882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7291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9C17598B-70D6-E214-C5A4-59DA811EC618}"/>
              </a:ext>
            </a:extLst>
          </p:cNvPr>
          <p:cNvGrpSpPr/>
          <p:nvPr/>
        </p:nvGrpSpPr>
        <p:grpSpPr>
          <a:xfrm>
            <a:off x="911424" y="776739"/>
            <a:ext cx="10800000" cy="5892621"/>
            <a:chOff x="911424" y="776739"/>
            <a:chExt cx="10800000" cy="5892621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34E68506-858F-7D81-AE7E-1A0E86D1AA9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1424" y="776739"/>
              <a:ext cx="10800000" cy="1894029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>
              <a:extLst>
                <a:ext uri="{FF2B5EF4-FFF2-40B4-BE49-F238E27FC236}">
                  <a16:creationId xmlns:a16="http://schemas.microsoft.com/office/drawing/2014/main" id="{2047D7C9-9EA3-7758-11DB-1EAA3A1627D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745"/>
            <a:stretch/>
          </p:blipFill>
          <p:spPr>
            <a:xfrm>
              <a:off x="911424" y="2420888"/>
              <a:ext cx="10800000" cy="4248472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0D786E0-6D56-18A4-B978-EF4B6ABD4BD2}"/>
              </a:ext>
            </a:extLst>
          </p:cNvPr>
          <p:cNvSpPr/>
          <p:nvPr/>
        </p:nvSpPr>
        <p:spPr bwMode="white">
          <a:xfrm>
            <a:off x="894046" y="1001741"/>
            <a:ext cx="10098498" cy="1491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E9B48B4-5FF6-37EC-83A5-A728D21DB131}"/>
              </a:ext>
            </a:extLst>
          </p:cNvPr>
          <p:cNvSpPr/>
          <p:nvPr/>
        </p:nvSpPr>
        <p:spPr bwMode="white">
          <a:xfrm>
            <a:off x="911424" y="2566476"/>
            <a:ext cx="10225136" cy="1378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D72F9D4-A092-5615-EB58-F433E3265DC7}"/>
              </a:ext>
            </a:extLst>
          </p:cNvPr>
          <p:cNvSpPr/>
          <p:nvPr/>
        </p:nvSpPr>
        <p:spPr bwMode="white">
          <a:xfrm>
            <a:off x="899563" y="4090122"/>
            <a:ext cx="10164989" cy="250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4881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F8AC33-F191-6CAB-28AC-F733B8F487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908720"/>
            <a:ext cx="10800000" cy="4368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F9CF35F-2111-90EB-5132-47F04E7C17D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660"/>
          <a:stretch/>
        </p:blipFill>
        <p:spPr>
          <a:xfrm>
            <a:off x="1559496" y="5086892"/>
            <a:ext cx="5976664" cy="862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85069C0F-A8F2-2512-54F3-22247F6214C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434" b="16166"/>
          <a:stretch/>
        </p:blipFill>
        <p:spPr>
          <a:xfrm>
            <a:off x="1535496" y="5743685"/>
            <a:ext cx="9673072" cy="925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4653756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F88974-BA9F-E99F-5631-8CE59E234E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2435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A8C063-0F76-352B-7AE5-8E0C222A8436}"/>
              </a:ext>
            </a:extLst>
          </p:cNvPr>
          <p:cNvSpPr/>
          <p:nvPr/>
        </p:nvSpPr>
        <p:spPr bwMode="white">
          <a:xfrm>
            <a:off x="3450690" y="2001416"/>
            <a:ext cx="260842" cy="220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63B5208-0677-9D04-625A-F10F85B12AEE}"/>
              </a:ext>
            </a:extLst>
          </p:cNvPr>
          <p:cNvSpPr/>
          <p:nvPr/>
        </p:nvSpPr>
        <p:spPr bwMode="white">
          <a:xfrm>
            <a:off x="3507750" y="2719376"/>
            <a:ext cx="635802" cy="326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F19EC72-2F55-7BAF-EF56-A29FD2640138}"/>
              </a:ext>
            </a:extLst>
          </p:cNvPr>
          <p:cNvSpPr/>
          <p:nvPr/>
        </p:nvSpPr>
        <p:spPr bwMode="white">
          <a:xfrm>
            <a:off x="3491447" y="3641303"/>
            <a:ext cx="603197" cy="220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A909F4D-F41F-1247-14A5-47939964B9F6}"/>
              </a:ext>
            </a:extLst>
          </p:cNvPr>
          <p:cNvSpPr/>
          <p:nvPr/>
        </p:nvSpPr>
        <p:spPr bwMode="white">
          <a:xfrm>
            <a:off x="3907164" y="4457167"/>
            <a:ext cx="268993" cy="220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CBA31B0-EE69-2C02-D6CA-D1ED502E7E49}"/>
              </a:ext>
            </a:extLst>
          </p:cNvPr>
          <p:cNvSpPr/>
          <p:nvPr/>
        </p:nvSpPr>
        <p:spPr bwMode="white">
          <a:xfrm>
            <a:off x="3972375" y="5175127"/>
            <a:ext cx="635802" cy="326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58BF679-0555-D241-A85D-067C6BE7864C}"/>
              </a:ext>
            </a:extLst>
          </p:cNvPr>
          <p:cNvSpPr/>
          <p:nvPr/>
        </p:nvSpPr>
        <p:spPr bwMode="white">
          <a:xfrm>
            <a:off x="3956072" y="6097053"/>
            <a:ext cx="595046" cy="212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17112BC-573B-0481-697D-498C8B8AC0D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69" t="74146" r="17324" b="-606"/>
          <a:stretch/>
        </p:blipFill>
        <p:spPr>
          <a:xfrm>
            <a:off x="5207304" y="3283660"/>
            <a:ext cx="6264696" cy="1155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36000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293A07-30A2-790B-4B03-E77018FFA6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670" y="768241"/>
            <a:ext cx="9815613" cy="1618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99247B09-46AE-E12F-890C-25273E2C653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68677" y="2204864"/>
            <a:ext cx="9054646" cy="458112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F8A73B-B610-410C-5729-A52FCE53C8B0}"/>
              </a:ext>
            </a:extLst>
          </p:cNvPr>
          <p:cNvSpPr/>
          <p:nvPr/>
        </p:nvSpPr>
        <p:spPr bwMode="white">
          <a:xfrm>
            <a:off x="1559807" y="2209448"/>
            <a:ext cx="9351858" cy="868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9121418-73F2-7663-3EBA-D8D72973E80F}"/>
              </a:ext>
            </a:extLst>
          </p:cNvPr>
          <p:cNvSpPr/>
          <p:nvPr/>
        </p:nvSpPr>
        <p:spPr bwMode="white">
          <a:xfrm>
            <a:off x="1631814" y="3077803"/>
            <a:ext cx="5976354" cy="868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F876E22-D5DB-5A23-21F7-5942A6F3C4A1}"/>
              </a:ext>
            </a:extLst>
          </p:cNvPr>
          <p:cNvSpPr/>
          <p:nvPr/>
        </p:nvSpPr>
        <p:spPr bwMode="white">
          <a:xfrm>
            <a:off x="1631814" y="4061250"/>
            <a:ext cx="9063516" cy="1816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AE743A2-2F0F-2EA6-3162-A14A5ED5E4E9}"/>
              </a:ext>
            </a:extLst>
          </p:cNvPr>
          <p:cNvSpPr/>
          <p:nvPr/>
        </p:nvSpPr>
        <p:spPr bwMode="white">
          <a:xfrm>
            <a:off x="1568677" y="5992363"/>
            <a:ext cx="7911699" cy="729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B99BC3A-D84F-A885-5065-CD601554B88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69" t="74146" r="17324" b="-606"/>
          <a:stretch/>
        </p:blipFill>
        <p:spPr>
          <a:xfrm>
            <a:off x="3467708" y="1417234"/>
            <a:ext cx="5256584" cy="9698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77554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F60334-9BD8-E7FA-242C-75DFD6530D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8400" y="620688"/>
            <a:ext cx="8595200" cy="6163200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495FED2-B198-E9C3-8F4D-E7B53765223C}"/>
              </a:ext>
            </a:extLst>
          </p:cNvPr>
          <p:cNvSpPr/>
          <p:nvPr/>
        </p:nvSpPr>
        <p:spPr bwMode="white">
          <a:xfrm>
            <a:off x="6346125" y="2424920"/>
            <a:ext cx="720055" cy="507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41" tIns="48920" rIns="97841" bIns="48920" rtlCol="0" anchor="ctr"/>
          <a:lstStyle/>
          <a:p>
            <a:pPr algn="ctr"/>
            <a:endParaRPr lang="zh-CN" altLang="en-US" sz="214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933236A-B809-E05C-EE95-978383C234E9}"/>
              </a:ext>
            </a:extLst>
          </p:cNvPr>
          <p:cNvSpPr/>
          <p:nvPr/>
        </p:nvSpPr>
        <p:spPr bwMode="white">
          <a:xfrm>
            <a:off x="4148056" y="3364942"/>
            <a:ext cx="242544" cy="303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41" tIns="48920" rIns="97841" bIns="48920" rtlCol="0" anchor="ctr"/>
          <a:lstStyle/>
          <a:p>
            <a:pPr algn="ctr"/>
            <a:endParaRPr lang="zh-CN" altLang="en-US" sz="214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61B0BF5-F242-F19C-4C2F-CE1DF6A199AC}"/>
              </a:ext>
            </a:extLst>
          </p:cNvPr>
          <p:cNvSpPr/>
          <p:nvPr/>
        </p:nvSpPr>
        <p:spPr bwMode="white">
          <a:xfrm>
            <a:off x="7778657" y="3364942"/>
            <a:ext cx="242544" cy="303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41" tIns="48920" rIns="97841" bIns="48920" rtlCol="0" anchor="ctr"/>
          <a:lstStyle/>
          <a:p>
            <a:pPr algn="ctr"/>
            <a:endParaRPr lang="zh-CN" altLang="en-US" sz="214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24B884F-C485-9643-D752-82B827383DBB}"/>
              </a:ext>
            </a:extLst>
          </p:cNvPr>
          <p:cNvSpPr/>
          <p:nvPr/>
        </p:nvSpPr>
        <p:spPr bwMode="white">
          <a:xfrm>
            <a:off x="6376442" y="4092699"/>
            <a:ext cx="250124" cy="303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41" tIns="48920" rIns="97841" bIns="48920" rtlCol="0" anchor="ctr"/>
          <a:lstStyle/>
          <a:p>
            <a:pPr algn="ctr"/>
            <a:endParaRPr lang="zh-CN" altLang="en-US" sz="214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AAD7F78-A932-E401-47B9-EED31AE26FEF}"/>
              </a:ext>
            </a:extLst>
          </p:cNvPr>
          <p:cNvSpPr/>
          <p:nvPr/>
        </p:nvSpPr>
        <p:spPr bwMode="white">
          <a:xfrm>
            <a:off x="3716023" y="4812877"/>
            <a:ext cx="242544" cy="303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41" tIns="48920" rIns="97841" bIns="48920" rtlCol="0" anchor="ctr"/>
          <a:lstStyle/>
          <a:p>
            <a:pPr algn="ctr"/>
            <a:endParaRPr lang="zh-CN" altLang="en-US" sz="214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499E530-F683-59C4-5079-4B48ED06B6AC}"/>
              </a:ext>
            </a:extLst>
          </p:cNvPr>
          <p:cNvSpPr/>
          <p:nvPr/>
        </p:nvSpPr>
        <p:spPr bwMode="white">
          <a:xfrm>
            <a:off x="6490136" y="4812877"/>
            <a:ext cx="250124" cy="303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41" tIns="48920" rIns="97841" bIns="48920" rtlCol="0" anchor="ctr"/>
          <a:lstStyle/>
          <a:p>
            <a:pPr algn="ctr"/>
            <a:endParaRPr lang="zh-CN" altLang="en-US" sz="2140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D12145C-60E1-E15F-EFD8-10B427D98C27}"/>
              </a:ext>
            </a:extLst>
          </p:cNvPr>
          <p:cNvSpPr/>
          <p:nvPr/>
        </p:nvSpPr>
        <p:spPr bwMode="white">
          <a:xfrm>
            <a:off x="6346126" y="5540635"/>
            <a:ext cx="265283" cy="303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41" tIns="48920" rIns="97841" bIns="48920" rtlCol="0" anchor="ctr"/>
          <a:lstStyle/>
          <a:p>
            <a:pPr algn="ctr"/>
            <a:endParaRPr lang="zh-CN" altLang="en-US" sz="2140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D671244-FF21-8511-E2CB-8E5227176245}"/>
              </a:ext>
            </a:extLst>
          </p:cNvPr>
          <p:cNvSpPr/>
          <p:nvPr/>
        </p:nvSpPr>
        <p:spPr bwMode="white">
          <a:xfrm>
            <a:off x="3708445" y="6268393"/>
            <a:ext cx="265283" cy="295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41" tIns="48920" rIns="97841" bIns="48920" rtlCol="0" anchor="ctr"/>
          <a:lstStyle/>
          <a:p>
            <a:pPr algn="ctr"/>
            <a:endParaRPr lang="zh-CN" altLang="en-US" sz="2140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95B562F-FE93-1657-B4CD-FDB86736ED8B}"/>
              </a:ext>
            </a:extLst>
          </p:cNvPr>
          <p:cNvSpPr/>
          <p:nvPr/>
        </p:nvSpPr>
        <p:spPr bwMode="white">
          <a:xfrm>
            <a:off x="6914591" y="6268393"/>
            <a:ext cx="265283" cy="295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41" tIns="48920" rIns="97841" bIns="48920" rtlCol="0" anchor="ctr"/>
          <a:lstStyle/>
          <a:p>
            <a:pPr algn="ctr"/>
            <a:endParaRPr lang="zh-CN" altLang="en-US" sz="2140"/>
          </a:p>
        </p:txBody>
      </p:sp>
    </p:spTree>
    <p:extLst>
      <p:ext uri="{BB962C8B-B14F-4D97-AF65-F5344CB8AC3E}">
        <p14:creationId xmlns:p14="http://schemas.microsoft.com/office/powerpoint/2010/main" val="1120138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DFA00A-9C17-FC63-419B-F9F9144807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124744"/>
            <a:ext cx="10800000" cy="4833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A9FF430-A3AB-4DF6-19DE-45BB37D7949C}"/>
              </a:ext>
            </a:extLst>
          </p:cNvPr>
          <p:cNvSpPr/>
          <p:nvPr/>
        </p:nvSpPr>
        <p:spPr bwMode="white">
          <a:xfrm>
            <a:off x="1238857" y="3136134"/>
            <a:ext cx="10209143" cy="1957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ECA455D1-0F34-37B3-9A08-C394EB99535E}"/>
              </a:ext>
            </a:extLst>
          </p:cNvPr>
          <p:cNvSpPr/>
          <p:nvPr/>
        </p:nvSpPr>
        <p:spPr bwMode="white">
          <a:xfrm>
            <a:off x="1203590" y="5093903"/>
            <a:ext cx="9701553" cy="863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4236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0C07A6-0E6A-78C8-25A3-8B9A835870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732202"/>
            <a:ext cx="10800000" cy="33935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6A9985-6185-470D-B79A-4460FA8DBE68}"/>
              </a:ext>
            </a:extLst>
          </p:cNvPr>
          <p:cNvSpPr/>
          <p:nvPr/>
        </p:nvSpPr>
        <p:spPr bwMode="white">
          <a:xfrm>
            <a:off x="10328153" y="3114425"/>
            <a:ext cx="428571" cy="381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1769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7455C3-381A-728D-8A44-0974C21959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30638"/>
            <a:ext cx="10800000" cy="39967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594A6B-DF38-EAAA-3B8F-02595162CC88}"/>
              </a:ext>
            </a:extLst>
          </p:cNvPr>
          <p:cNvSpPr/>
          <p:nvPr/>
        </p:nvSpPr>
        <p:spPr bwMode="white">
          <a:xfrm>
            <a:off x="10500741" y="1831264"/>
            <a:ext cx="333333" cy="381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598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7AEA70-F5EF-C428-4D08-810B71E324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84784"/>
            <a:ext cx="10800000" cy="42058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52BD57-7EF7-3F11-6B10-CFF8B116DC19}"/>
              </a:ext>
            </a:extLst>
          </p:cNvPr>
          <p:cNvSpPr/>
          <p:nvPr/>
        </p:nvSpPr>
        <p:spPr bwMode="white">
          <a:xfrm>
            <a:off x="10472169" y="1809041"/>
            <a:ext cx="361905" cy="391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7541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5896F80A-5BB4-6C41-61B0-C3EEA0A889E7}"/>
              </a:ext>
            </a:extLst>
          </p:cNvPr>
          <p:cNvGrpSpPr/>
          <p:nvPr/>
        </p:nvGrpSpPr>
        <p:grpSpPr>
          <a:xfrm>
            <a:off x="551384" y="1052736"/>
            <a:ext cx="10800000" cy="5031496"/>
            <a:chOff x="575984" y="964194"/>
            <a:chExt cx="10800000" cy="5031496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1F0C2D79-7587-463A-B36A-F1766116EE0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5984" y="964194"/>
              <a:ext cx="10800000" cy="1761131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>
              <a:extLst>
                <a:ext uri="{FF2B5EF4-FFF2-40B4-BE49-F238E27FC236}">
                  <a16:creationId xmlns:a16="http://schemas.microsoft.com/office/drawing/2014/main" id="{CBC1C4BE-7E0A-B86B-E458-35DB61A6BE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106"/>
            <a:stretch/>
          </p:blipFill>
          <p:spPr>
            <a:xfrm>
              <a:off x="1127448" y="2924944"/>
              <a:ext cx="10248536" cy="3070746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296893-0D24-8922-3F6A-A34B9EB9132B}"/>
              </a:ext>
            </a:extLst>
          </p:cNvPr>
          <p:cNvSpPr/>
          <p:nvPr/>
        </p:nvSpPr>
        <p:spPr bwMode="white">
          <a:xfrm>
            <a:off x="6075193" y="2268299"/>
            <a:ext cx="200000" cy="363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3E8E2E2-EA20-7FF6-F5F4-9C129EFA0C1E}"/>
              </a:ext>
            </a:extLst>
          </p:cNvPr>
          <p:cNvSpPr/>
          <p:nvPr/>
        </p:nvSpPr>
        <p:spPr bwMode="white">
          <a:xfrm>
            <a:off x="2254976" y="3229510"/>
            <a:ext cx="720079" cy="108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9339A34-90E4-7990-ED97-242BD6103A16}"/>
              </a:ext>
            </a:extLst>
          </p:cNvPr>
          <p:cNvSpPr/>
          <p:nvPr/>
        </p:nvSpPr>
        <p:spPr bwMode="white">
          <a:xfrm>
            <a:off x="2512371" y="4509248"/>
            <a:ext cx="1686821" cy="1312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3547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75619C-C005-E4F4-F804-E2EE3C7E8B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80728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9D253F-964F-0F93-2B37-AE6EFAB898E8}"/>
              </a:ext>
            </a:extLst>
          </p:cNvPr>
          <p:cNvSpPr/>
          <p:nvPr/>
        </p:nvSpPr>
        <p:spPr bwMode="white">
          <a:xfrm>
            <a:off x="10529312" y="2209299"/>
            <a:ext cx="371428" cy="380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70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6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小呆 喵</cp:lastModifiedBy>
  <cp:revision>65</cp:revision>
  <dcterms:created xsi:type="dcterms:W3CDTF">2015-09-16T06:44:00Z</dcterms:created>
  <dcterms:modified xsi:type="dcterms:W3CDTF">2024-08-09T17:44:28Z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