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4" r:id="rId5"/>
    <p:sldId id="363" r:id="rId6"/>
    <p:sldId id="361" r:id="rId7"/>
    <p:sldId id="360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49" r:id="rId17"/>
    <p:sldId id="348" r:id="rId18"/>
    <p:sldId id="346" r:id="rId19"/>
    <p:sldId id="345" r:id="rId20"/>
    <p:sldId id="343" r:id="rId21"/>
    <p:sldId id="341" r:id="rId22"/>
    <p:sldId id="340" r:id="rId23"/>
    <p:sldId id="339" r:id="rId24"/>
    <p:sldId id="338" r:id="rId25"/>
    <p:sldId id="337" r:id="rId26"/>
    <p:sldId id="335" r:id="rId27"/>
    <p:sldId id="334" r:id="rId28"/>
    <p:sldId id="333" r:id="rId29"/>
    <p:sldId id="332" r:id="rId30"/>
    <p:sldId id="330" r:id="rId31"/>
    <p:sldId id="329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9227" y="2961000"/>
            <a:ext cx="5993546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827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35560" y="3428822"/>
            <a:ext cx="4712195" cy="72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59" y="4293096"/>
            <a:ext cx="5832649" cy="51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35560" y="4919927"/>
            <a:ext cx="5976666" cy="51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91544" y="5507965"/>
            <a:ext cx="5832649" cy="51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69508" y="6134796"/>
            <a:ext cx="7886932" cy="49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060848"/>
            <a:ext cx="10693535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408" y="2060848"/>
            <a:ext cx="8784976" cy="78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408" y="2996952"/>
            <a:ext cx="9361040" cy="63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3245" y="3781643"/>
            <a:ext cx="9361040" cy="63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408" y="4577429"/>
            <a:ext cx="9361040" cy="637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682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36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2168443"/>
            <a:ext cx="333334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78614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1593" y="5061306"/>
            <a:ext cx="270367" cy="27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866"/>
          <a:stretch>
            <a:fillRect/>
          </a:stretch>
        </p:blipFill>
        <p:spPr>
          <a:xfrm>
            <a:off x="8544272" y="2924944"/>
            <a:ext cx="3312368" cy="2499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6291"/>
            <a:ext cx="10800000" cy="362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3634545"/>
            <a:ext cx="1247619" cy="42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3" t="5582" r="13900" b="5111"/>
          <a:stretch>
            <a:fillRect/>
          </a:stretch>
        </p:blipFill>
        <p:spPr>
          <a:xfrm>
            <a:off x="5447928" y="4293096"/>
            <a:ext cx="2376264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703512" y="764704"/>
            <a:ext cx="8496944" cy="5976664"/>
            <a:chOff x="720000" y="900000"/>
            <a:chExt cx="10800000" cy="759661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172896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06" b="1218"/>
            <a:stretch>
              <a:fillRect/>
            </a:stretch>
          </p:blipFill>
          <p:spPr>
            <a:xfrm>
              <a:off x="1487488" y="2628965"/>
              <a:ext cx="10032512" cy="586764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1994352" y="3645024"/>
            <a:ext cx="4677712" cy="43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80" y="3649464"/>
            <a:ext cx="1869400" cy="43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568" y="4149080"/>
            <a:ext cx="4824536" cy="57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7656" y="4941168"/>
            <a:ext cx="4824536" cy="57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5894" y="5519726"/>
            <a:ext cx="6174361" cy="63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552" y="6268468"/>
            <a:ext cx="8136904" cy="48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4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80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5970"/>
            <a:ext cx="10800000" cy="465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005" y="1124744"/>
            <a:ext cx="9287990" cy="367361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1419242" y="1070316"/>
            <a:ext cx="8743296" cy="6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19243" y="1761402"/>
            <a:ext cx="5089611" cy="6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08853" y="1801012"/>
            <a:ext cx="2577568" cy="6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06996" y="2552654"/>
            <a:ext cx="2600929" cy="6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07923" y="2552654"/>
            <a:ext cx="2384633" cy="604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410725" y="3299684"/>
            <a:ext cx="5531616" cy="55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8239" y="4117158"/>
            <a:ext cx="5531616" cy="55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43" y="4716503"/>
            <a:ext cx="9287991" cy="201008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28" name="矩形 27"/>
          <p:cNvSpPr/>
          <p:nvPr/>
        </p:nvSpPr>
        <p:spPr bwMode="white">
          <a:xfrm>
            <a:off x="1461469" y="4716118"/>
            <a:ext cx="4324901" cy="56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786371" y="4676509"/>
            <a:ext cx="2502579" cy="56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06995" y="5440412"/>
            <a:ext cx="3142488" cy="55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449483" y="5424823"/>
            <a:ext cx="2435788" cy="55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88330" y="6065142"/>
            <a:ext cx="4683821" cy="55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638" tIns="39319" rIns="78638" bIns="39319" rtlCol="0" anchor="ctr"/>
          <a:lstStyle/>
          <a:p>
            <a:pPr algn="ctr"/>
            <a:endParaRPr lang="zh-CN" altLang="en-US" sz="17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51" y="980728"/>
            <a:ext cx="8362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36733" y="3045772"/>
            <a:ext cx="324486" cy="29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552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3748" y="2346287"/>
            <a:ext cx="328524" cy="3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26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1714" y="3477364"/>
            <a:ext cx="428570" cy="38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8445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5041" y="2838655"/>
            <a:ext cx="260650" cy="2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80728"/>
            <a:ext cx="7958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4846" y="5012728"/>
            <a:ext cx="442139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66459"/>
            <a:ext cx="8208912" cy="37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 b="4807"/>
          <a:stretch>
            <a:fillRect/>
          </a:stretch>
        </p:blipFill>
        <p:spPr>
          <a:xfrm>
            <a:off x="3107668" y="4437112"/>
            <a:ext cx="5544616" cy="2130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29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 b="4807"/>
          <a:stretch>
            <a:fillRect/>
          </a:stretch>
        </p:blipFill>
        <p:spPr>
          <a:xfrm>
            <a:off x="2567608" y="4223045"/>
            <a:ext cx="6480720" cy="249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812" y="692696"/>
            <a:ext cx="8760376" cy="416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 b="4807"/>
          <a:stretch>
            <a:fillRect/>
          </a:stretch>
        </p:blipFill>
        <p:spPr>
          <a:xfrm>
            <a:off x="3503712" y="4725144"/>
            <a:ext cx="5184576" cy="1992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65126"/>
            <a:ext cx="9937104" cy="404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80" y="865126"/>
            <a:ext cx="8496944" cy="69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 b="4807"/>
          <a:stretch>
            <a:fillRect/>
          </a:stretch>
        </p:blipFill>
        <p:spPr>
          <a:xfrm>
            <a:off x="3503712" y="4725144"/>
            <a:ext cx="5184576" cy="1992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1055440" y="1844824"/>
            <a:ext cx="9577064" cy="9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2" y="3067877"/>
            <a:ext cx="4104456" cy="84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087888" y="3113853"/>
            <a:ext cx="2880320" cy="60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71464" y="4044788"/>
            <a:ext cx="7848872" cy="6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800" y="833175"/>
            <a:ext cx="8976400" cy="385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7800" y="833175"/>
            <a:ext cx="82089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 b="4807"/>
          <a:stretch>
            <a:fillRect/>
          </a:stretch>
        </p:blipFill>
        <p:spPr>
          <a:xfrm>
            <a:off x="3503712" y="4691687"/>
            <a:ext cx="5184576" cy="1992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white">
          <a:xfrm>
            <a:off x="1487488" y="1841286"/>
            <a:ext cx="4104456" cy="60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712256" y="1836267"/>
            <a:ext cx="4224768" cy="60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593488" y="2443439"/>
            <a:ext cx="7598856" cy="98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612075" y="3501008"/>
            <a:ext cx="3835853" cy="55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5447928" y="3498090"/>
            <a:ext cx="4680520" cy="55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487489" y="4176530"/>
            <a:ext cx="1080120" cy="52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581921" y="4189850"/>
            <a:ext cx="5098255" cy="52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05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08368" y="5229200"/>
            <a:ext cx="129614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 t="60240" r="29326" b="4108"/>
          <a:stretch>
            <a:fillRect/>
          </a:stretch>
        </p:blipFill>
        <p:spPr>
          <a:xfrm>
            <a:off x="4871864" y="3267445"/>
            <a:ext cx="5400600" cy="109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386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285" y="2810176"/>
            <a:ext cx="371428" cy="37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3" y="1332048"/>
            <a:ext cx="10800000" cy="155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80928"/>
            <a:ext cx="10800000" cy="307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315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2" y="1493355"/>
            <a:ext cx="89424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904" y="2285592"/>
            <a:ext cx="27377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902" y="3089565"/>
            <a:ext cx="9518554" cy="6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904" y="3850976"/>
            <a:ext cx="5918152" cy="6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 t="60240" r="29326" b="4108"/>
          <a:stretch>
            <a:fillRect/>
          </a:stretch>
        </p:blipFill>
        <p:spPr>
          <a:xfrm>
            <a:off x="3395700" y="4749181"/>
            <a:ext cx="5400600" cy="109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3" y="880934"/>
            <a:ext cx="3397873" cy="6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691391"/>
            <a:ext cx="9230520" cy="6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420888"/>
            <a:ext cx="2821808" cy="11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 flipV="1">
            <a:off x="681904" y="3855613"/>
            <a:ext cx="10310640" cy="246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 t="60240" r="29326" b="4108"/>
          <a:stretch>
            <a:fillRect/>
          </a:stretch>
        </p:blipFill>
        <p:spPr>
          <a:xfrm>
            <a:off x="3395700" y="5085184"/>
            <a:ext cx="5400600" cy="109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white">
          <a:xfrm>
            <a:off x="4117872" y="880934"/>
            <a:ext cx="3397873" cy="65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7" grpId="0" animBg="1"/>
      <p:bldP spid="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35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1124743"/>
            <a:ext cx="9590560" cy="85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904" y="1925552"/>
            <a:ext cx="2533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904" y="2710917"/>
            <a:ext cx="7619048" cy="81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000" y="3527519"/>
            <a:ext cx="7628951" cy="113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 t="60240" r="29326" b="4108"/>
          <a:stretch>
            <a:fillRect/>
          </a:stretch>
        </p:blipFill>
        <p:spPr>
          <a:xfrm>
            <a:off x="3371700" y="4922994"/>
            <a:ext cx="5400600" cy="109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43991" cy="347015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10224884" y="2070346"/>
            <a:ext cx="398571" cy="34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86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5" y="4126227"/>
            <a:ext cx="10043992" cy="246051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10260312" y="5209919"/>
            <a:ext cx="310000" cy="34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039" tIns="42520" rIns="85039" bIns="42520" rtlCol="0" anchor="ctr"/>
          <a:lstStyle/>
          <a:p>
            <a:pPr algn="ctr"/>
            <a:endParaRPr lang="zh-CN" altLang="en-US" sz="18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587" y="908720"/>
            <a:ext cx="7142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092275" y="5741976"/>
            <a:ext cx="3312368" cy="8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135560" y="880615"/>
            <a:ext cx="7383896" cy="5874306"/>
            <a:chOff x="720000" y="900000"/>
            <a:chExt cx="10800000" cy="859201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427818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05" b="2782"/>
            <a:stretch>
              <a:fillRect/>
            </a:stretch>
          </p:blipFill>
          <p:spPr>
            <a:xfrm>
              <a:off x="1247224" y="5213827"/>
              <a:ext cx="10248616" cy="427818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8616280" y="1628800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8857" y="2933664"/>
            <a:ext cx="69213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75456" y="3819022"/>
            <a:ext cx="69213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440" y="4578655"/>
            <a:ext cx="69213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4191" y="5466685"/>
            <a:ext cx="69213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808831"/>
            <a:ext cx="10616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964" y="2329719"/>
            <a:ext cx="9733929" cy="68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4963" y="3265823"/>
            <a:ext cx="9733929" cy="68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408" y="4005064"/>
            <a:ext cx="9733929" cy="68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49551" y="4967638"/>
            <a:ext cx="9733929" cy="68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400" y="5768234"/>
            <a:ext cx="9733929" cy="68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908720"/>
            <a:ext cx="838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78007" y="2060848"/>
            <a:ext cx="615024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60" y="3140968"/>
            <a:ext cx="61502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135559" y="3788720"/>
            <a:ext cx="61502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110585" y="4436472"/>
            <a:ext cx="61502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91544" y="5084224"/>
            <a:ext cx="61502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847528" y="5805264"/>
            <a:ext cx="6150241" cy="7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3" grpId="0" animBg="1"/>
      <p:bldP spid="34" grpId="0" animBg="1"/>
      <p:bldP spid="35" grpId="0" animBg="1"/>
      <p:bldP spid="3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2024-08-10T19:11:34Z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