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EE3A8-68CA-4666-B105-7B0E908CEA61}" type="datetimeFigureOut">
              <a:rPr lang="zh-CN" altLang="en-US" smtClean="0"/>
              <a:t>2024/8/10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E594C-FF7C-4C9F-B199-843981BB4C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920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C7A0A96-DAB6-3794-D58C-8F5B9E3FE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129589"/>
            <a:ext cx="11640616" cy="5988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EAEAC-5661-A86D-09A9-D4E605554C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/>
          <a:stretch/>
        </p:blipFill>
        <p:spPr>
          <a:xfrm>
            <a:off x="983432" y="900000"/>
            <a:ext cx="10536568" cy="530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3716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6AB04-CFCD-5541-7E6D-D189FB8E4F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"/>
          <a:stretch/>
        </p:blipFill>
        <p:spPr>
          <a:xfrm>
            <a:off x="983432" y="980728"/>
            <a:ext cx="10464560" cy="516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948710-BB94-29C5-DD5C-0F35F37505E2}"/>
              </a:ext>
            </a:extLst>
          </p:cNvPr>
          <p:cNvSpPr/>
          <p:nvPr/>
        </p:nvSpPr>
        <p:spPr bwMode="white">
          <a:xfrm>
            <a:off x="2057515" y="3933603"/>
            <a:ext cx="200000" cy="36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4135F8-4E3C-6541-3552-B4D166B96B42}"/>
              </a:ext>
            </a:extLst>
          </p:cNvPr>
          <p:cNvSpPr/>
          <p:nvPr/>
        </p:nvSpPr>
        <p:spPr bwMode="white">
          <a:xfrm>
            <a:off x="7628944" y="3933603"/>
            <a:ext cx="742857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32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5A0F7-9362-9E18-1ACE-7C60DAD24E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/>
        </p:blipFill>
        <p:spPr>
          <a:xfrm>
            <a:off x="1199456" y="764704"/>
            <a:ext cx="9885262" cy="349726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67A9FF-D148-9026-1493-097B929F4655}"/>
              </a:ext>
            </a:extLst>
          </p:cNvPr>
          <p:cNvSpPr/>
          <p:nvPr/>
        </p:nvSpPr>
        <p:spPr bwMode="white">
          <a:xfrm>
            <a:off x="3595310" y="3192544"/>
            <a:ext cx="1130387" cy="77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82" tIns="43891" rIns="87782" bIns="43891" rtlCol="0" anchor="ctr"/>
          <a:lstStyle/>
          <a:p>
            <a:pPr algn="ctr"/>
            <a:endParaRPr lang="zh-CN" altLang="en-US" sz="192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6CFD43-956F-9F75-E154-255F1AE12B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5"/>
          <a:stretch/>
        </p:blipFill>
        <p:spPr>
          <a:xfrm>
            <a:off x="1259504" y="4151972"/>
            <a:ext cx="9953813" cy="253783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B12804-829A-6411-A2A3-D1A03E5C3808}"/>
              </a:ext>
            </a:extLst>
          </p:cNvPr>
          <p:cNvSpPr/>
          <p:nvPr/>
        </p:nvSpPr>
        <p:spPr bwMode="white">
          <a:xfrm>
            <a:off x="3724485" y="5681152"/>
            <a:ext cx="2073830" cy="77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782" tIns="43891" rIns="87782" bIns="43891" rtlCol="0" anchor="ctr"/>
          <a:lstStyle/>
          <a:p>
            <a:pPr algn="ctr"/>
            <a:endParaRPr lang="zh-CN" altLang="en-US" sz="1920"/>
          </a:p>
        </p:txBody>
      </p:sp>
    </p:spTree>
    <p:extLst>
      <p:ext uri="{BB962C8B-B14F-4D97-AF65-F5344CB8AC3E}">
        <p14:creationId xmlns:p14="http://schemas.microsoft.com/office/powerpoint/2010/main" val="228588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6CE7F-4A12-A2FA-64AF-8F73B8CED1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7"/>
          <a:stretch/>
        </p:blipFill>
        <p:spPr>
          <a:xfrm>
            <a:off x="839416" y="1628800"/>
            <a:ext cx="10344552" cy="398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A8A0DF-4E9C-8620-11D6-56690DDBB267}"/>
              </a:ext>
            </a:extLst>
          </p:cNvPr>
          <p:cNvSpPr/>
          <p:nvPr/>
        </p:nvSpPr>
        <p:spPr bwMode="white">
          <a:xfrm>
            <a:off x="8107010" y="3365712"/>
            <a:ext cx="1686504" cy="69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04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66</cp:revision>
  <dcterms:created xsi:type="dcterms:W3CDTF">2015-09-16T06:44:00Z</dcterms:created>
  <dcterms:modified xsi:type="dcterms:W3CDTF">2024-08-09T18:30:30Z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