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48" r:id="rId10"/>
    <p:sldId id="347" r:id="rId11"/>
    <p:sldId id="346" r:id="rId12"/>
    <p:sldId id="345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56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2666" y="2961000"/>
            <a:ext cx="8146667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66" y="764704"/>
            <a:ext cx="10646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45" y="823043"/>
            <a:ext cx="9317776" cy="86224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60" y="1629188"/>
            <a:ext cx="9317754" cy="81356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4205"/>
          <a:stretch>
            <a:fillRect/>
          </a:stretch>
        </p:blipFill>
        <p:spPr>
          <a:xfrm>
            <a:off x="479660" y="2388054"/>
            <a:ext cx="9676478" cy="4040096"/>
          </a:xfrm>
          <a:prstGeom prst="rect">
            <a:avLst/>
          </a:prstGeom>
          <a:effectLst/>
        </p:spPr>
      </p:pic>
      <p:sp useBgFill="1">
        <p:nvSpPr>
          <p:cNvPr id="6" name="矩形 5"/>
          <p:cNvSpPr/>
          <p:nvPr/>
        </p:nvSpPr>
        <p:spPr bwMode="white">
          <a:xfrm>
            <a:off x="479661" y="2442753"/>
            <a:ext cx="9982489" cy="141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54" tIns="42977" rIns="85954" bIns="42977" rtlCol="0" anchor="ctr"/>
          <a:lstStyle/>
          <a:p>
            <a:pPr algn="ctr"/>
            <a:endParaRPr lang="zh-CN" altLang="en-US" sz="188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4126865"/>
            <a:ext cx="580453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54" tIns="42977" rIns="85954" bIns="42977" rtlCol="0" anchor="ctr"/>
          <a:lstStyle/>
          <a:p>
            <a:pPr algn="ctr"/>
            <a:endParaRPr lang="zh-CN" altLang="en-US" sz="1880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t="66257" r="6711"/>
          <a:stretch>
            <a:fillRect/>
          </a:stretch>
        </p:blipFill>
        <p:spPr>
          <a:xfrm>
            <a:off x="6541770" y="3516630"/>
            <a:ext cx="5514340" cy="112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9425" y="5085715"/>
            <a:ext cx="9829800" cy="136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54" tIns="42977" rIns="85954" bIns="42977" rtlCol="0" anchor="ctr"/>
          <a:p>
            <a:pPr algn="ctr"/>
            <a:endParaRPr lang="zh-CN" altLang="en-US" sz="188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91388"/>
            <a:ext cx="10800000" cy="367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4095" y="3748792"/>
            <a:ext cx="761904" cy="38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1238" y="4703395"/>
            <a:ext cx="552380" cy="38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449" y="145800"/>
            <a:ext cx="6381102" cy="65664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/>
          <p:cNvSpPr/>
          <p:nvPr/>
        </p:nvSpPr>
        <p:spPr bwMode="white">
          <a:xfrm>
            <a:off x="8661941" y="1711374"/>
            <a:ext cx="219454" cy="22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2" tIns="52121" rIns="104242" bIns="52121" rtlCol="0" anchor="ctr"/>
          <a:lstStyle/>
          <a:p>
            <a:pPr algn="ctr"/>
            <a:endParaRPr lang="zh-CN" altLang="en-US" sz="228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78815"/>
            <a:ext cx="10800000" cy="353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0761" y="2209651"/>
            <a:ext cx="352380" cy="39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509120"/>
            <a:ext cx="10800000" cy="180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12160" y="5453944"/>
            <a:ext cx="1261189" cy="69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772816"/>
            <a:ext cx="10800000" cy="3586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1320" y="4710773"/>
            <a:ext cx="314285" cy="38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0800000" cy="4825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408" y="3941776"/>
            <a:ext cx="493604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67408" y="5255578"/>
            <a:ext cx="493604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3240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8000" y="3005673"/>
            <a:ext cx="583847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0285" y="4043457"/>
            <a:ext cx="1600000" cy="333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0285" y="4844126"/>
            <a:ext cx="780952" cy="35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00" y="791286"/>
            <a:ext cx="9504000" cy="216546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19" b="9906"/>
          <a:stretch>
            <a:fillRect/>
          </a:stretch>
        </p:blipFill>
        <p:spPr>
          <a:xfrm>
            <a:off x="2082757" y="2924944"/>
            <a:ext cx="8523240" cy="76040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757" y="3651783"/>
            <a:ext cx="9503979" cy="136885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291" y="5000922"/>
            <a:ext cx="9504022" cy="169511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1796" y="980728"/>
            <a:ext cx="9768408" cy="5379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9652" y="980728"/>
            <a:ext cx="583847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1796" y="1772816"/>
            <a:ext cx="583847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3940" y="2564904"/>
            <a:ext cx="995262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7452" y="4221088"/>
            <a:ext cx="583847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9652" y="4869160"/>
            <a:ext cx="9896908" cy="14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8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2857" y="3636468"/>
            <a:ext cx="361904" cy="39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560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6082" y="2645632"/>
            <a:ext cx="1613390" cy="73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5606" y="3676972"/>
            <a:ext cx="2044026" cy="11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34852" y="5165912"/>
            <a:ext cx="2248716" cy="112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44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0285" y="2561297"/>
            <a:ext cx="333333" cy="3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2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01320" y="3941776"/>
            <a:ext cx="951855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26984" y="5237920"/>
            <a:ext cx="1368152" cy="13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38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1714" y="2201358"/>
            <a:ext cx="419047" cy="37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0800000" cy="453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00741" y="1664733"/>
            <a:ext cx="333333" cy="38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270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857" y="3561442"/>
            <a:ext cx="333333" cy="372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60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4095" y="2911232"/>
            <a:ext cx="314284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2190" y="2911232"/>
            <a:ext cx="714285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6476" y="3816668"/>
            <a:ext cx="714285" cy="3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1714" y="3816668"/>
            <a:ext cx="714285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7428" y="4722103"/>
            <a:ext cx="838096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53142" y="4722103"/>
            <a:ext cx="838095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998" y="849757"/>
            <a:ext cx="10476004" cy="250394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1384569" y="2674258"/>
            <a:ext cx="3291193" cy="58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697" tIns="44348" rIns="88697" bIns="44348" rtlCol="0" anchor="ctr"/>
          <a:lstStyle/>
          <a:p>
            <a:pPr algn="ctr"/>
            <a:endParaRPr lang="zh-CN" altLang="en-US" sz="194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6189" y="2674258"/>
            <a:ext cx="3291193" cy="58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697" tIns="44348" rIns="88697" bIns="44348" rtlCol="0" anchor="ctr"/>
          <a:lstStyle/>
          <a:p>
            <a:pPr algn="ctr"/>
            <a:endParaRPr lang="zh-CN" altLang="en-US" sz="194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873" y="3261304"/>
            <a:ext cx="10475990" cy="216072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12" name="矩形 11"/>
          <p:cNvSpPr/>
          <p:nvPr/>
        </p:nvSpPr>
        <p:spPr bwMode="white">
          <a:xfrm>
            <a:off x="1207920" y="4596869"/>
            <a:ext cx="3295936" cy="69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697" tIns="44348" rIns="88697" bIns="44348" rtlCol="0" anchor="ctr"/>
          <a:lstStyle/>
          <a:p>
            <a:pPr algn="ctr"/>
            <a:endParaRPr lang="zh-CN" altLang="en-US" sz="194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96492" y="4596869"/>
            <a:ext cx="3221868" cy="69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697" tIns="44348" rIns="88697" bIns="44348" rtlCol="0" anchor="ctr"/>
          <a:lstStyle/>
          <a:p>
            <a:pPr algn="ctr"/>
            <a:endParaRPr lang="zh-CN" altLang="en-US" sz="1940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873" y="5295346"/>
            <a:ext cx="10476007" cy="158349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15" name="矩形 14"/>
          <p:cNvSpPr/>
          <p:nvPr/>
        </p:nvSpPr>
        <p:spPr bwMode="white">
          <a:xfrm>
            <a:off x="1207919" y="6120504"/>
            <a:ext cx="2794435" cy="57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697" tIns="44348" rIns="88697" bIns="44348" rtlCol="0" anchor="ctr"/>
          <a:lstStyle/>
          <a:p>
            <a:pPr algn="ctr"/>
            <a:endParaRPr lang="zh-CN" altLang="en-US" sz="194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96491" y="6120504"/>
            <a:ext cx="2731636" cy="57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697" tIns="44348" rIns="88697" bIns="44348" rtlCol="0" anchor="ctr"/>
          <a:lstStyle/>
          <a:p>
            <a:pPr algn="ctr"/>
            <a:endParaRPr lang="zh-CN" altLang="en-US" sz="194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98" y="836712"/>
            <a:ext cx="10631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9813" y="4073194"/>
            <a:ext cx="365631" cy="37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751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4389" y="3392422"/>
            <a:ext cx="594205" cy="30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2024-08-10T17:35:19Z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