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49" r:id="rId8"/>
    <p:sldId id="347" r:id="rId9"/>
    <p:sldId id="346" r:id="rId10"/>
    <p:sldId id="345" r:id="rId11"/>
    <p:sldId id="343" r:id="rId12"/>
    <p:sldId id="340" r:id="rId13"/>
    <p:sldId id="338" r:id="rId14"/>
    <p:sldId id="337" r:id="rId15"/>
    <p:sldId id="336" r:id="rId16"/>
    <p:sldId id="335" r:id="rId17"/>
    <p:sldId id="333" r:id="rId18"/>
    <p:sldId id="332" r:id="rId19"/>
    <p:sldId id="331" r:id="rId20"/>
    <p:sldId id="330" r:id="rId21"/>
    <p:sldId id="328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216" y="3140968"/>
            <a:ext cx="9975568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16" y="764704"/>
            <a:ext cx="10512568" cy="451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085184"/>
            <a:ext cx="10512568" cy="86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89"/>
          <a:stretch>
            <a:fillRect/>
          </a:stretch>
        </p:blipFill>
        <p:spPr>
          <a:xfrm>
            <a:off x="1415480" y="5813983"/>
            <a:ext cx="10512568" cy="783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919536" y="980728"/>
            <a:ext cx="9001000" cy="5544616"/>
            <a:chOff x="1919536" y="980728"/>
            <a:chExt cx="9001000" cy="5544616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49"/>
            <a:stretch>
              <a:fillRect/>
            </a:stretch>
          </p:blipFill>
          <p:spPr>
            <a:xfrm>
              <a:off x="1919536" y="3815991"/>
              <a:ext cx="9001000" cy="27093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980728"/>
              <a:ext cx="9001000" cy="290853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923282" y="980728"/>
            <a:ext cx="6260950" cy="61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9536" y="1816271"/>
            <a:ext cx="6260950" cy="53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9536" y="2533953"/>
            <a:ext cx="6260950" cy="53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4208" y="3182188"/>
            <a:ext cx="6260950" cy="53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23282" y="3919442"/>
            <a:ext cx="6260950" cy="53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32036" y="4565420"/>
            <a:ext cx="8646288" cy="53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04800" y="5324840"/>
            <a:ext cx="8646288" cy="53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04800" y="6017451"/>
            <a:ext cx="8646288" cy="53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06259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43986" y="5158361"/>
            <a:ext cx="327960" cy="37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522" y="764704"/>
            <a:ext cx="9754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0025" y="4337798"/>
            <a:ext cx="301078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76872"/>
            <a:ext cx="10800000" cy="287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6476" y="4441958"/>
            <a:ext cx="847619" cy="39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509" y="772400"/>
            <a:ext cx="8496910" cy="3511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7" b="4410"/>
          <a:stretch>
            <a:fillRect/>
          </a:stretch>
        </p:blipFill>
        <p:spPr>
          <a:xfrm>
            <a:off x="2171581" y="4149080"/>
            <a:ext cx="7848838" cy="252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4800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408" y="1277480"/>
            <a:ext cx="10670680" cy="69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408" y="2160580"/>
            <a:ext cx="1175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42936" y="2127375"/>
            <a:ext cx="5877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19408" y="2922585"/>
            <a:ext cx="4199864" cy="117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89996" y="4320400"/>
            <a:ext cx="2689115" cy="69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19408" y="5138452"/>
            <a:ext cx="10248536" cy="69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6930"/>
            <a:ext cx="10800000" cy="3884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525" y="1639666"/>
            <a:ext cx="5630120" cy="6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69536" y="1639666"/>
            <a:ext cx="695480" cy="6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70800" y="2503762"/>
            <a:ext cx="4680520" cy="1225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09296" y="3871914"/>
            <a:ext cx="5630120" cy="6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59592" y="4636111"/>
            <a:ext cx="5630120" cy="6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9882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56" y="972008"/>
            <a:ext cx="10800000" cy="530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260" y="1196752"/>
            <a:ext cx="757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15692" y="1196752"/>
            <a:ext cx="28557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72740" y="2204864"/>
            <a:ext cx="227034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43084" y="1997560"/>
            <a:ext cx="6010576" cy="11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7408" y="3429000"/>
            <a:ext cx="9482395" cy="99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43744" y="4723904"/>
            <a:ext cx="2953332" cy="64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08058" y="5483204"/>
            <a:ext cx="572532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08720"/>
            <a:ext cx="7774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49111" y="4892720"/>
            <a:ext cx="260522" cy="28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000" y="653304"/>
            <a:ext cx="7776000" cy="365588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6" b="5267"/>
          <a:stretch>
            <a:fillRect/>
          </a:stretch>
        </p:blipFill>
        <p:spPr>
          <a:xfrm>
            <a:off x="2855640" y="4149080"/>
            <a:ext cx="7223409" cy="255627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32856"/>
            <a:ext cx="10800000" cy="301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00" y="2132856"/>
            <a:ext cx="561602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9123" y="2924944"/>
            <a:ext cx="4934829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97075" y="2924944"/>
            <a:ext cx="320693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392" y="4427104"/>
            <a:ext cx="4248472" cy="58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424936" cy="591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2540" y="895118"/>
            <a:ext cx="4421452" cy="44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52956" y="836712"/>
            <a:ext cx="936104" cy="44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67508" y="1471182"/>
            <a:ext cx="7884876" cy="125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602540" y="2738368"/>
            <a:ext cx="7884876" cy="125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81936" y="4120122"/>
            <a:ext cx="7884876" cy="121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602540" y="5386817"/>
            <a:ext cx="7884876" cy="64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81936" y="6093296"/>
            <a:ext cx="7884876" cy="57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67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0761" y="5321201"/>
            <a:ext cx="809523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78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106994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691" y="940580"/>
            <a:ext cx="6425312" cy="4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6484" y="959466"/>
            <a:ext cx="2575786" cy="41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691" y="1781537"/>
            <a:ext cx="538745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7559" y="3176652"/>
            <a:ext cx="291159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09876" y="4653926"/>
            <a:ext cx="5161524" cy="94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4816" y="6049040"/>
            <a:ext cx="5832648" cy="5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2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63552" y="908720"/>
            <a:ext cx="8414964" cy="5688632"/>
            <a:chOff x="2063552" y="908720"/>
            <a:chExt cx="8414964" cy="568863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3552" y="908720"/>
              <a:ext cx="8414964" cy="47808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550" b="11224"/>
            <a:stretch>
              <a:fillRect/>
            </a:stretch>
          </p:blipFill>
          <p:spPr>
            <a:xfrm>
              <a:off x="2505735" y="5716738"/>
              <a:ext cx="7431073" cy="8806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9654826" y="4041480"/>
            <a:ext cx="281982" cy="3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 sz="16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75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2190" y="4581128"/>
            <a:ext cx="4956058" cy="61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11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1637520"/>
            <a:ext cx="77183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384" y="2510336"/>
            <a:ext cx="7718352" cy="110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2502" y="3933056"/>
            <a:ext cx="3815306" cy="70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408" y="4639553"/>
            <a:ext cx="7848872" cy="70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2024-08-10T19:01:34Z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