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7" r:id="rId7"/>
    <p:sldId id="346" r:id="rId8"/>
    <p:sldId id="345" r:id="rId9"/>
    <p:sldId id="344" r:id="rId10"/>
    <p:sldId id="343" r:id="rId11"/>
    <p:sldId id="342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3572" y="2964901"/>
            <a:ext cx="7704856" cy="9281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36" y="765367"/>
            <a:ext cx="9612004" cy="2546463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8759825" y="2565400"/>
            <a:ext cx="52705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29" y="3356992"/>
            <a:ext cx="9611994" cy="317769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>
            <a:fillRect/>
          </a:stretch>
        </p:blipFill>
        <p:spPr>
          <a:xfrm>
            <a:off x="7967933" y="3736118"/>
            <a:ext cx="3995612" cy="233605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4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62857" y="3046512"/>
            <a:ext cx="6993383" cy="340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l="14287" t="4751" r="3987" b="14489"/>
          <a:stretch>
            <a:fillRect/>
          </a:stretch>
        </p:blipFill>
        <p:spPr>
          <a:xfrm>
            <a:off x="9048328" y="1124743"/>
            <a:ext cx="2471672" cy="2448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296" y="830018"/>
            <a:ext cx="8856031" cy="144736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915" y="2277378"/>
            <a:ext cx="8855998" cy="428622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9742250" y="2527669"/>
            <a:ext cx="273333" cy="30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64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0800000" cy="483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65669" y="3694309"/>
            <a:ext cx="419047" cy="3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9005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2407" y="4714292"/>
            <a:ext cx="277945" cy="3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4044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34263" y="1668657"/>
            <a:ext cx="894900" cy="65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5047" y="2744983"/>
            <a:ext cx="533333" cy="39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3618" y="4820232"/>
            <a:ext cx="2128781" cy="77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836712"/>
            <a:ext cx="7643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70772" y="3869768"/>
            <a:ext cx="4373035" cy="209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71001" y="6102016"/>
            <a:ext cx="2304256" cy="58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9071994" cy="291817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6"/>
          <a:stretch>
            <a:fillRect/>
          </a:stretch>
        </p:blipFill>
        <p:spPr>
          <a:xfrm>
            <a:off x="2045055" y="3093567"/>
            <a:ext cx="8514428" cy="364234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12963" t="10664" r="1852" b="7265"/>
          <a:stretch>
            <a:fillRect/>
          </a:stretch>
        </p:blipFill>
        <p:spPr>
          <a:xfrm>
            <a:off x="4655840" y="3093567"/>
            <a:ext cx="3312368" cy="24236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08098" y="5517232"/>
            <a:ext cx="5384046" cy="58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6466" y="6116079"/>
            <a:ext cx="5384046" cy="58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8316002" cy="335743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71"/>
          <a:stretch>
            <a:fillRect/>
          </a:stretch>
        </p:blipFill>
        <p:spPr>
          <a:xfrm>
            <a:off x="1180993" y="4173476"/>
            <a:ext cx="7686393" cy="262512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44" t="1250" r="7270" b="48744"/>
          <a:stretch>
            <a:fillRect/>
          </a:stretch>
        </p:blipFill>
        <p:spPr>
          <a:xfrm>
            <a:off x="9048328" y="2276872"/>
            <a:ext cx="2448273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547" y="764704"/>
            <a:ext cx="9720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1257" y="979309"/>
            <a:ext cx="3970129" cy="58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35547" y="1586242"/>
            <a:ext cx="4151864" cy="58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31427" y="1565512"/>
            <a:ext cx="2135640" cy="58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175839" y="2366320"/>
            <a:ext cx="5003660" cy="62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201257" y="3065397"/>
            <a:ext cx="6346394" cy="58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983432" y="3813154"/>
            <a:ext cx="9516547" cy="2782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20" y="1159864"/>
            <a:ext cx="9201916" cy="52416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/>
          <p:cNvSpPr/>
          <p:nvPr/>
        </p:nvSpPr>
        <p:spPr bwMode="white">
          <a:xfrm>
            <a:off x="8803353" y="4256065"/>
            <a:ext cx="284009" cy="32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210" tIns="41605" rIns="83210" bIns="41605" rtlCol="0" anchor="ctr"/>
          <a:lstStyle/>
          <a:p>
            <a:pPr algn="ctr"/>
            <a:endParaRPr lang="zh-CN" altLang="en-US" sz="182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6" r="66891" b="3983"/>
          <a:stretch>
            <a:fillRect/>
          </a:stretch>
        </p:blipFill>
        <p:spPr>
          <a:xfrm>
            <a:off x="9336360" y="3429000"/>
            <a:ext cx="2638942" cy="292280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9350871" cy="493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7" r="6109" b="24176"/>
          <a:stretch>
            <a:fillRect/>
          </a:stretch>
        </p:blipFill>
        <p:spPr>
          <a:xfrm>
            <a:off x="4583833" y="4772959"/>
            <a:ext cx="3817280" cy="1968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322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2261148"/>
            <a:ext cx="5294080" cy="210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7904" y="4437112"/>
            <a:ext cx="7670344" cy="87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59896"/>
            <a:ext cx="10800000" cy="353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864725"/>
            <a:ext cx="10800000" cy="5516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1801" y="2103340"/>
            <a:ext cx="361904" cy="39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1" r="27325" b="2602"/>
          <a:stretch>
            <a:fillRect/>
          </a:stretch>
        </p:blipFill>
        <p:spPr>
          <a:xfrm>
            <a:off x="7032104" y="2780928"/>
            <a:ext cx="3135833" cy="3600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20" y="632419"/>
            <a:ext cx="10800000" cy="366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7834" y="3670802"/>
            <a:ext cx="419047" cy="38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>
            <a:fillRect/>
          </a:stretch>
        </p:blipFill>
        <p:spPr>
          <a:xfrm>
            <a:off x="3287688" y="4019122"/>
            <a:ext cx="5328592" cy="275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2052128"/>
            <a:ext cx="10800000" cy="345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>
            <a:fillRect/>
          </a:stretch>
        </p:blipFill>
        <p:spPr>
          <a:xfrm>
            <a:off x="5087888" y="1700808"/>
            <a:ext cx="6168088" cy="3184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0016" y="940778"/>
            <a:ext cx="10800000" cy="4761249"/>
            <a:chOff x="720000" y="900000"/>
            <a:chExt cx="10800000" cy="4761249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37072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996" b="78283"/>
            <a:stretch>
              <a:fillRect/>
            </a:stretch>
          </p:blipFill>
          <p:spPr>
            <a:xfrm>
              <a:off x="1199456" y="4742329"/>
              <a:ext cx="4320480" cy="91892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t="22343" r="3323" b="29128"/>
          <a:stretch>
            <a:fillRect/>
          </a:stretch>
        </p:blipFill>
        <p:spPr>
          <a:xfrm>
            <a:off x="5159896" y="4653136"/>
            <a:ext cx="4104456" cy="2053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7"/>
          <a:stretch>
            <a:fillRect/>
          </a:stretch>
        </p:blipFill>
        <p:spPr>
          <a:xfrm>
            <a:off x="720000" y="1772816"/>
            <a:ext cx="10800000" cy="3358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967364"/>
            <a:ext cx="6134176" cy="232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00" y="4365104"/>
            <a:ext cx="7752264" cy="93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6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04" y="3160125"/>
            <a:ext cx="361905" cy="390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2024-08-10T18:19:53Z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