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BBC45D-FE62-72B2-328C-0F20A9769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37" y="1893962"/>
            <a:ext cx="8136196" cy="10639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ED6F011-13C8-DCEA-2652-3E206414C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692" y="3717032"/>
            <a:ext cx="5544616" cy="22233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85174-1314-AF76-24DB-F103D23F2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32433"/>
            <a:ext cx="10800000" cy="339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7A1B09-7EEF-3CC7-D711-082A98DC7881}"/>
              </a:ext>
            </a:extLst>
          </p:cNvPr>
          <p:cNvSpPr/>
          <p:nvPr/>
        </p:nvSpPr>
        <p:spPr bwMode="white">
          <a:xfrm>
            <a:off x="2694241" y="3648219"/>
            <a:ext cx="1409523" cy="4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D30EFB-50EC-359E-A4C6-AD98A08DB0D1}"/>
              </a:ext>
            </a:extLst>
          </p:cNvPr>
          <p:cNvSpPr/>
          <p:nvPr/>
        </p:nvSpPr>
        <p:spPr bwMode="white">
          <a:xfrm>
            <a:off x="8789479" y="3667282"/>
            <a:ext cx="523809" cy="4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2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03BC5-CEF0-8753-0B78-0428E2040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240561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8930A8-689D-2385-3EA8-6CC8F3741E5D}"/>
              </a:ext>
            </a:extLst>
          </p:cNvPr>
          <p:cNvSpPr/>
          <p:nvPr/>
        </p:nvSpPr>
        <p:spPr bwMode="white">
          <a:xfrm>
            <a:off x="1055440" y="3789040"/>
            <a:ext cx="10585176" cy="178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0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F45F2-559B-F158-F978-DC71F1F05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48" y="772926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DB8A9C-C500-41D7-35F5-C55EB9A135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"/>
          <a:stretch/>
        </p:blipFill>
        <p:spPr>
          <a:xfrm>
            <a:off x="1271464" y="4941168"/>
            <a:ext cx="10489688" cy="17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264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E277149-06A4-972C-4F60-FC00193F2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262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54CC14B-AB73-758F-6170-8A2AFE2C77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836" y="3621225"/>
            <a:ext cx="10182596" cy="295287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0DE79-3594-6821-B16B-7D9D253065FD}"/>
              </a:ext>
            </a:extLst>
          </p:cNvPr>
          <p:cNvSpPr/>
          <p:nvPr/>
        </p:nvSpPr>
        <p:spPr bwMode="white">
          <a:xfrm>
            <a:off x="972836" y="3728407"/>
            <a:ext cx="7200800" cy="109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A6D84-7FCE-10C2-D2DA-2A8F78D71EF8}"/>
              </a:ext>
            </a:extLst>
          </p:cNvPr>
          <p:cNvSpPr/>
          <p:nvPr/>
        </p:nvSpPr>
        <p:spPr bwMode="white">
          <a:xfrm>
            <a:off x="972836" y="4928802"/>
            <a:ext cx="7200800" cy="7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EB4746-18A3-6A6F-5684-7B7C17288200}"/>
              </a:ext>
            </a:extLst>
          </p:cNvPr>
          <p:cNvSpPr/>
          <p:nvPr/>
        </p:nvSpPr>
        <p:spPr bwMode="white">
          <a:xfrm>
            <a:off x="1125987" y="5870259"/>
            <a:ext cx="6892098" cy="7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1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5FF1A-FAB4-EF57-36B8-4B7D2C7CB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67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AE25A9-A787-6416-510B-573FC6D17BB6}"/>
              </a:ext>
            </a:extLst>
          </p:cNvPr>
          <p:cNvSpPr/>
          <p:nvPr/>
        </p:nvSpPr>
        <p:spPr bwMode="white">
          <a:xfrm>
            <a:off x="10438857" y="3775517"/>
            <a:ext cx="371427" cy="381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752B8-B6DC-A07E-9EF0-2DAC36C56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840765"/>
            <a:ext cx="10800000" cy="31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AE918-5C69-B6BB-D974-D881029320A2}"/>
              </a:ext>
            </a:extLst>
          </p:cNvPr>
          <p:cNvSpPr/>
          <p:nvPr/>
        </p:nvSpPr>
        <p:spPr bwMode="white">
          <a:xfrm>
            <a:off x="10366249" y="3557776"/>
            <a:ext cx="333333" cy="38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CE696-6C11-3918-4422-9F082CBA1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800000" cy="436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250F9-B5FE-F25B-8FF5-5E0304F150E1}"/>
              </a:ext>
            </a:extLst>
          </p:cNvPr>
          <p:cNvSpPr/>
          <p:nvPr/>
        </p:nvSpPr>
        <p:spPr bwMode="white">
          <a:xfrm>
            <a:off x="10601320" y="3519823"/>
            <a:ext cx="333334" cy="3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97198-BD23-93E7-9663-EA77774C8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10800000" cy="3417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AC572C-5721-E252-EFE9-CF556E09FBF2}"/>
              </a:ext>
            </a:extLst>
          </p:cNvPr>
          <p:cNvSpPr/>
          <p:nvPr/>
        </p:nvSpPr>
        <p:spPr bwMode="white">
          <a:xfrm>
            <a:off x="10481693" y="2971335"/>
            <a:ext cx="371428" cy="38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67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9B0C1-2781-72AE-5ED5-59A676AB3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188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3E019F-972A-FF46-8C05-EDD42444B1F3}"/>
              </a:ext>
            </a:extLst>
          </p:cNvPr>
          <p:cNvSpPr/>
          <p:nvPr/>
        </p:nvSpPr>
        <p:spPr bwMode="white">
          <a:xfrm>
            <a:off x="3791744" y="4509120"/>
            <a:ext cx="864096" cy="10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5368E5-05FC-FE71-4922-DF0E5D6634B2}"/>
              </a:ext>
            </a:extLst>
          </p:cNvPr>
          <p:cNvSpPr/>
          <p:nvPr/>
        </p:nvSpPr>
        <p:spPr bwMode="white">
          <a:xfrm>
            <a:off x="3791744" y="5877272"/>
            <a:ext cx="864096" cy="5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CA7157-A922-0AB2-400C-CEDF2CF6AD1D}"/>
              </a:ext>
            </a:extLst>
          </p:cNvPr>
          <p:cNvSpPr/>
          <p:nvPr/>
        </p:nvSpPr>
        <p:spPr bwMode="white">
          <a:xfrm>
            <a:off x="5735960" y="4543813"/>
            <a:ext cx="864096" cy="10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B272CA0-A507-04F9-D4F6-775707FECD98}"/>
              </a:ext>
            </a:extLst>
          </p:cNvPr>
          <p:cNvSpPr/>
          <p:nvPr/>
        </p:nvSpPr>
        <p:spPr bwMode="white">
          <a:xfrm>
            <a:off x="5735960" y="5911965"/>
            <a:ext cx="864096" cy="5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4F19408-688C-BABE-1937-87590FAFE045}"/>
              </a:ext>
            </a:extLst>
          </p:cNvPr>
          <p:cNvSpPr/>
          <p:nvPr/>
        </p:nvSpPr>
        <p:spPr bwMode="white">
          <a:xfrm>
            <a:off x="7331519" y="4543813"/>
            <a:ext cx="864096" cy="10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3F289C-B233-12FC-B407-A3A6E20AD10E}"/>
              </a:ext>
            </a:extLst>
          </p:cNvPr>
          <p:cNvSpPr/>
          <p:nvPr/>
        </p:nvSpPr>
        <p:spPr bwMode="white">
          <a:xfrm>
            <a:off x="7331519" y="5911965"/>
            <a:ext cx="864096" cy="5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E362165-BB3C-4584-9B13-52F0A9EED3DD}"/>
              </a:ext>
            </a:extLst>
          </p:cNvPr>
          <p:cNvSpPr/>
          <p:nvPr/>
        </p:nvSpPr>
        <p:spPr bwMode="white">
          <a:xfrm>
            <a:off x="9239752" y="4509120"/>
            <a:ext cx="864096" cy="10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9246BAF-10DD-96F7-169E-240B1A19E07D}"/>
              </a:ext>
            </a:extLst>
          </p:cNvPr>
          <p:cNvSpPr/>
          <p:nvPr/>
        </p:nvSpPr>
        <p:spPr bwMode="white">
          <a:xfrm>
            <a:off x="9239752" y="5877272"/>
            <a:ext cx="864096" cy="51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10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0B95C-6220-51A3-5DB9-6BD1DE192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002" y="1026342"/>
            <a:ext cx="9179996" cy="4805316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FA3F2D-44FB-2112-BD67-DD9F15814E77}"/>
              </a:ext>
            </a:extLst>
          </p:cNvPr>
          <p:cNvSpPr/>
          <p:nvPr/>
        </p:nvSpPr>
        <p:spPr bwMode="white">
          <a:xfrm>
            <a:off x="9771240" y="2671332"/>
            <a:ext cx="307618" cy="332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724" tIns="38862" rIns="77724" bIns="38862" rtlCol="0" anchor="ctr"/>
          <a:lstStyle/>
          <a:p>
            <a:pPr algn="ctr"/>
            <a:endParaRPr lang="zh-CN" altLang="en-US" sz="170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B86CF8C-3CA2-4C85-3CED-BECC5C3D87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450" y="5809015"/>
            <a:ext cx="9180000" cy="705627"/>
          </a:xfrm>
          <a:prstGeom prst="rect">
            <a:avLst/>
          </a:prstGeom>
          <a:solidFill>
            <a:schemeClr val="accent1">
              <a:alpha val="0"/>
            </a:schemeClr>
          </a:solidFill>
          <a:effectLst/>
        </p:spPr>
      </p:pic>
    </p:spTree>
    <p:extLst>
      <p:ext uri="{BB962C8B-B14F-4D97-AF65-F5344CB8AC3E}">
        <p14:creationId xmlns:p14="http://schemas.microsoft.com/office/powerpoint/2010/main" val="65154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C081A-BA01-6198-7BF5-E71995E04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48254"/>
            <a:ext cx="10800000" cy="236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969D8F-CB6F-3927-E3C0-87BCBA72917B}"/>
              </a:ext>
            </a:extLst>
          </p:cNvPr>
          <p:cNvSpPr/>
          <p:nvPr/>
        </p:nvSpPr>
        <p:spPr bwMode="white">
          <a:xfrm>
            <a:off x="8736296" y="2472998"/>
            <a:ext cx="1512168" cy="109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9259E-4549-CF1D-2CEF-C741FEE40980}"/>
              </a:ext>
            </a:extLst>
          </p:cNvPr>
          <p:cNvSpPr/>
          <p:nvPr/>
        </p:nvSpPr>
        <p:spPr bwMode="white">
          <a:xfrm>
            <a:off x="2305523" y="3969179"/>
            <a:ext cx="314285" cy="38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33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12EED-0EAF-8BC4-224D-48AAAB6BC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5418"/>
            <a:ext cx="10800000" cy="47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79397-2517-3C4C-7801-6406880E0133}"/>
              </a:ext>
            </a:extLst>
          </p:cNvPr>
          <p:cNvSpPr/>
          <p:nvPr/>
        </p:nvSpPr>
        <p:spPr bwMode="white">
          <a:xfrm>
            <a:off x="10313288" y="3505259"/>
            <a:ext cx="371428" cy="3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20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