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39" r:id="rId13"/>
    <p:sldId id="338" r:id="rId14"/>
    <p:sldId id="336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  <p:sldId id="369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83" y="2984851"/>
            <a:ext cx="11868634" cy="8882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48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00" y="3941776"/>
            <a:ext cx="2279656" cy="1020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00" y="5165912"/>
            <a:ext cx="3071743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149" y="5446225"/>
            <a:ext cx="8175891" cy="51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" t="44948" r="52613" b="4989"/>
          <a:stretch>
            <a:fillRect/>
          </a:stretch>
        </p:blipFill>
        <p:spPr>
          <a:xfrm>
            <a:off x="8882419" y="823134"/>
            <a:ext cx="3024336" cy="20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5" t="45010" r="1745" b="3734"/>
          <a:stretch>
            <a:fillRect/>
          </a:stretch>
        </p:blipFill>
        <p:spPr>
          <a:xfrm>
            <a:off x="8841040" y="3584196"/>
            <a:ext cx="3024336" cy="209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82768" y="6148405"/>
            <a:ext cx="8175891" cy="51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0800000" cy="16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390880" y="2808514"/>
            <a:ext cx="9960504" cy="331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66680" y="4905466"/>
            <a:ext cx="1517699" cy="103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476885"/>
            <a:ext cx="7472045" cy="619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92260" y="4041775"/>
            <a:ext cx="5187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28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83482" y="3563399"/>
            <a:ext cx="368513" cy="32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0800000" cy="55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0" y="900000"/>
            <a:ext cx="2403613" cy="6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2063736"/>
            <a:ext cx="1819047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3" y="2721915"/>
            <a:ext cx="4538759" cy="64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0" b="47951"/>
          <a:stretch>
            <a:fillRect/>
          </a:stretch>
        </p:blipFill>
        <p:spPr>
          <a:xfrm>
            <a:off x="4213093" y="3628063"/>
            <a:ext cx="4823336" cy="286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620688"/>
            <a:ext cx="8964000" cy="373778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7" r="5990"/>
          <a:stretch>
            <a:fillRect/>
          </a:stretch>
        </p:blipFill>
        <p:spPr>
          <a:xfrm>
            <a:off x="2412535" y="4476484"/>
            <a:ext cx="8427084" cy="217868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5187106" y="5365850"/>
            <a:ext cx="2474190" cy="33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06" y="755984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9496" y="5157192"/>
            <a:ext cx="9420546" cy="135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32" y="836712"/>
            <a:ext cx="10191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94345" y="4265712"/>
            <a:ext cx="341528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602615"/>
            <a:ext cx="7561580" cy="606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2224858"/>
            <a:ext cx="819047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3333" y="4054877"/>
            <a:ext cx="809523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720" y="4653136"/>
            <a:ext cx="2664296" cy="76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98"/>
          <a:stretch>
            <a:fillRect/>
          </a:stretch>
        </p:blipFill>
        <p:spPr>
          <a:xfrm>
            <a:off x="982980" y="909320"/>
            <a:ext cx="10283190" cy="509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560" y="3501390"/>
            <a:ext cx="1013904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560" y="4391660"/>
            <a:ext cx="10139045" cy="1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02"/>
          <a:stretch>
            <a:fillRect/>
          </a:stretch>
        </p:blipFill>
        <p:spPr>
          <a:xfrm>
            <a:off x="982980" y="1268730"/>
            <a:ext cx="10559415" cy="338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958215" y="1268095"/>
            <a:ext cx="101777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2061210"/>
            <a:ext cx="99542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7080" y="2925445"/>
            <a:ext cx="641032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67080" y="3717290"/>
            <a:ext cx="698627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454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857" y="3527388"/>
            <a:ext cx="333333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56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333" y="3476804"/>
            <a:ext cx="333333" cy="38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8417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02797" y="5997013"/>
            <a:ext cx="289490" cy="28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004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2" t="1250" b="59997"/>
          <a:stretch>
            <a:fillRect/>
          </a:stretch>
        </p:blipFill>
        <p:spPr>
          <a:xfrm>
            <a:off x="8256240" y="3789040"/>
            <a:ext cx="3376937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28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5523" y="4298662"/>
            <a:ext cx="1742857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17" y="720009"/>
            <a:ext cx="10800000" cy="82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52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60" y="2564904"/>
            <a:ext cx="2709398" cy="58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15047" y="5373216"/>
            <a:ext cx="19142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43030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2024-08-10T18:34:04Z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