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1975" y="3060700"/>
            <a:ext cx="59880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504950"/>
            <a:ext cx="970915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5625" y="2581275"/>
            <a:ext cx="574040" cy="79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20565" y="4698365"/>
            <a:ext cx="89344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2555" y="777240"/>
            <a:ext cx="9406255" cy="5989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32725" y="2466975"/>
            <a:ext cx="582295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358765" y="6066155"/>
            <a:ext cx="61214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412875"/>
            <a:ext cx="721360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6335" y="3282950"/>
            <a:ext cx="5013960" cy="1858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557020"/>
            <a:ext cx="624205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0365" y="2596515"/>
            <a:ext cx="6391275" cy="2380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989965"/>
            <a:ext cx="9734550" cy="257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3703320"/>
            <a:ext cx="7359650" cy="229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4330" y="2482215"/>
            <a:ext cx="7557135" cy="3591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08990"/>
            <a:ext cx="9734550" cy="5499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4460" y="804545"/>
            <a:ext cx="9296400" cy="541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4460" y="875665"/>
            <a:ext cx="5675630" cy="3141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6850" y="4112260"/>
            <a:ext cx="9278620" cy="1062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3825" y="5270500"/>
            <a:ext cx="9351645" cy="979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60525"/>
            <a:ext cx="9753600" cy="353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5090" y="28327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71360" y="4028440"/>
            <a:ext cx="390080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7275" y="4645025"/>
            <a:ext cx="5324475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1254760"/>
            <a:ext cx="855345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1495" y="4722495"/>
            <a:ext cx="374967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215" y="1254760"/>
            <a:ext cx="3627120" cy="3467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802005"/>
            <a:ext cx="9798050" cy="574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1015" y="6088380"/>
            <a:ext cx="259905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9090" y="4913630"/>
            <a:ext cx="7956550" cy="117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1078230"/>
            <a:ext cx="883920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741170"/>
            <a:ext cx="97536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6500" y="16903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6500" y="285559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1205865"/>
            <a:ext cx="50863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655" y="1076960"/>
            <a:ext cx="5484495" cy="433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98830"/>
            <a:ext cx="9836150" cy="57023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803400"/>
            <a:ext cx="919480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8600" y="1803400"/>
            <a:ext cx="9460230" cy="2220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355" y="4139565"/>
            <a:ext cx="9391650" cy="986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956945"/>
            <a:ext cx="971550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630" y="3284220"/>
            <a:ext cx="9156700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2089150"/>
            <a:ext cx="9232900" cy="267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9550" y="2089150"/>
            <a:ext cx="9612630" cy="283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298575"/>
            <a:ext cx="9194800" cy="426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6370" y="1298575"/>
            <a:ext cx="9528810" cy="444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092200"/>
            <a:ext cx="9734550" cy="467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7970" y="2265680"/>
            <a:ext cx="73406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5140" y="2882265"/>
            <a:ext cx="77914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1890" y="3475990"/>
            <a:ext cx="3002280" cy="45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01065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2974975"/>
            <a:ext cx="9132570" cy="324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939800"/>
            <a:ext cx="97980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7455" y="102806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743075"/>
            <a:ext cx="98361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7430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350520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635" y="795020"/>
            <a:ext cx="97726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085" y="4038600"/>
            <a:ext cx="972820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5075" y="137795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0795" y="52622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19175"/>
            <a:ext cx="97536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4595" y="48431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7080"/>
            <a:ext cx="977265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3931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2215" y="46297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15975"/>
            <a:ext cx="975360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9651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9422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460" y="773430"/>
            <a:ext cx="6781800" cy="319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4203700"/>
            <a:ext cx="8972550" cy="1587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26275" y="5010785"/>
            <a:ext cx="68770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