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5" r:id="rId8"/>
    <p:sldId id="344" r:id="rId9"/>
    <p:sldId id="342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808" y="2961000"/>
            <a:ext cx="7562384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702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82" y="1185200"/>
            <a:ext cx="506466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7968" y="5949280"/>
            <a:ext cx="1695723" cy="59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9496" y="692696"/>
            <a:ext cx="8892704" cy="5996442"/>
            <a:chOff x="1559496" y="692696"/>
            <a:chExt cx="8892704" cy="599644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496" y="692696"/>
              <a:ext cx="8892704" cy="4780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657"/>
            <a:stretch>
              <a:fillRect/>
            </a:stretch>
          </p:blipFill>
          <p:spPr>
            <a:xfrm>
              <a:off x="2734412" y="5479710"/>
              <a:ext cx="7650117" cy="12094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6977843" y="4046866"/>
            <a:ext cx="726732" cy="48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8696" y="5473496"/>
            <a:ext cx="2023208" cy="105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977279"/>
            <a:ext cx="3990476" cy="4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4901415"/>
            <a:ext cx="2152380" cy="3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5661248"/>
            <a:ext cx="2017625" cy="640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2285592"/>
            <a:ext cx="5414096" cy="73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4" y="3226079"/>
            <a:ext cx="4694016" cy="5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04" y="4236006"/>
            <a:ext cx="1542857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904" y="4949888"/>
            <a:ext cx="2029720" cy="11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90" y="836712"/>
            <a:ext cx="10094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384" y="2213584"/>
            <a:ext cx="7499838" cy="7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384" y="3149688"/>
            <a:ext cx="605967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3384" y="3913608"/>
            <a:ext cx="4187470" cy="71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3384" y="4869602"/>
            <a:ext cx="1673435" cy="36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3384" y="5697546"/>
            <a:ext cx="1415299" cy="84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152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941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395" y="2907624"/>
            <a:ext cx="8100821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6395" y="3714201"/>
            <a:ext cx="5075629" cy="57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67902" y="4564609"/>
            <a:ext cx="2567858" cy="41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6395" y="5371185"/>
            <a:ext cx="1201095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6395" y="6151459"/>
            <a:ext cx="3131413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2394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2463348"/>
            <a:ext cx="9950600" cy="54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904" y="3293704"/>
            <a:ext cx="3109840" cy="60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904" y="4256688"/>
            <a:ext cx="2533776" cy="60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12954" y="3241710"/>
            <a:ext cx="3411174" cy="60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904" y="836712"/>
            <a:ext cx="8948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4187" y="3653743"/>
            <a:ext cx="8092293" cy="92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9968" y="4877880"/>
            <a:ext cx="5017976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4187" y="6146341"/>
            <a:ext cx="1885906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57944" y="4932071"/>
            <a:ext cx="170560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16832"/>
            <a:ext cx="10800000" cy="2676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320" y="2167435"/>
            <a:ext cx="9374536" cy="69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320" y="3193162"/>
            <a:ext cx="4189960" cy="4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320" y="4021824"/>
            <a:ext cx="2911556" cy="5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75856" y="2167435"/>
            <a:ext cx="576064" cy="53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7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3635340"/>
            <a:ext cx="390476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76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7069"/>
            <a:ext cx="10800000" cy="194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356992"/>
            <a:ext cx="10800000" cy="186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4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808" y="1541695"/>
            <a:ext cx="7790360" cy="5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58168" y="1544551"/>
            <a:ext cx="1381648" cy="51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280" y="2420888"/>
            <a:ext cx="2808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808" y="3328533"/>
            <a:ext cx="31818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000" y="4077072"/>
            <a:ext cx="5720857" cy="83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192" y="4907617"/>
            <a:ext cx="7373936" cy="74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83" y="1050097"/>
            <a:ext cx="4693437" cy="57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392" y="1778898"/>
            <a:ext cx="4693437" cy="136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01" y="3143607"/>
            <a:ext cx="5387683" cy="7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210" y="4149080"/>
            <a:ext cx="5387683" cy="108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68" y="5571963"/>
            <a:ext cx="5387683" cy="108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70429"/>
            <a:ext cx="10800000" cy="39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2795204"/>
            <a:ext cx="371427" cy="4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2242" y="2383225"/>
            <a:ext cx="339591" cy="38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548680"/>
            <a:ext cx="7992000" cy="22644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271748" y="2172506"/>
            <a:ext cx="568667" cy="39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666" tIns="33833" rIns="67666" bIns="33833" rtlCol="0" anchor="ctr"/>
          <a:lstStyle/>
          <a:p>
            <a:pPr algn="ctr"/>
            <a:endParaRPr lang="zh-CN" altLang="en-US" sz="1480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636912"/>
            <a:ext cx="7632848" cy="339237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06" b="50000"/>
          <a:stretch>
            <a:fillRect/>
          </a:stretch>
        </p:blipFill>
        <p:spPr>
          <a:xfrm>
            <a:off x="335360" y="6047592"/>
            <a:ext cx="4968552" cy="68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60" r="33019"/>
          <a:stretch>
            <a:fillRect/>
          </a:stretch>
        </p:blipFill>
        <p:spPr>
          <a:xfrm>
            <a:off x="6528048" y="6165304"/>
            <a:ext cx="5112569" cy="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276872"/>
            <a:ext cx="10800000" cy="29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9479" y="3553877"/>
            <a:ext cx="447619" cy="4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94" y="764704"/>
            <a:ext cx="9504011" cy="259474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916" y="3497161"/>
            <a:ext cx="9504009" cy="301750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769726" y="3941404"/>
            <a:ext cx="343619" cy="36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406" y="908720"/>
            <a:ext cx="82951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65796" y="4714564"/>
            <a:ext cx="292599" cy="32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04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6962" y="2501616"/>
            <a:ext cx="4628534" cy="6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9356" y="4363699"/>
            <a:ext cx="176639" cy="33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7030" y="5970394"/>
            <a:ext cx="995606" cy="385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2024-08-10T16:59:23Z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