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66" d="100"/>
          <a:sy n="66" d="100"/>
        </p:scale>
        <p:origin x="2128" y="6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C57AE474-C000-1138-FE54-F8757D2F012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676" y="3140968"/>
            <a:ext cx="11928648" cy="638781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E88D208-7D62-F229-A894-D24098F9B1E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052736"/>
            <a:ext cx="10800000" cy="53957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797B3B4-C65B-49DC-800B-A6ED68355A4C}"/>
              </a:ext>
            </a:extLst>
          </p:cNvPr>
          <p:cNvSpPr/>
          <p:nvPr/>
        </p:nvSpPr>
        <p:spPr bwMode="white">
          <a:xfrm>
            <a:off x="734419" y="2454454"/>
            <a:ext cx="8006384" cy="1296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15D2D66C-AF1F-35E3-5918-84081F66D8E3}"/>
              </a:ext>
            </a:extLst>
          </p:cNvPr>
          <p:cNvSpPr/>
          <p:nvPr/>
        </p:nvSpPr>
        <p:spPr bwMode="white">
          <a:xfrm>
            <a:off x="2398992" y="4013784"/>
            <a:ext cx="3960440" cy="11385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1C14B9F-E59B-F84F-C759-987A697AA87A}"/>
              </a:ext>
            </a:extLst>
          </p:cNvPr>
          <p:cNvSpPr/>
          <p:nvPr/>
        </p:nvSpPr>
        <p:spPr bwMode="white">
          <a:xfrm>
            <a:off x="2398992" y="5415501"/>
            <a:ext cx="1656184" cy="1061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5769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4D7B182-AD78-A2D9-0D55-A111DBD2AAA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836712"/>
            <a:ext cx="10800000" cy="57548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A25A668-3701-E3F1-C84C-8A0B9DD666DD}"/>
              </a:ext>
            </a:extLst>
          </p:cNvPr>
          <p:cNvSpPr/>
          <p:nvPr/>
        </p:nvSpPr>
        <p:spPr bwMode="white">
          <a:xfrm>
            <a:off x="801320" y="2429608"/>
            <a:ext cx="9374536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FFED5DD-3F2B-B9F7-3803-E2568EF470F3}"/>
              </a:ext>
            </a:extLst>
          </p:cNvPr>
          <p:cNvSpPr/>
          <p:nvPr/>
        </p:nvSpPr>
        <p:spPr bwMode="white">
          <a:xfrm>
            <a:off x="2615016" y="3941776"/>
            <a:ext cx="8438432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461E8E6-6DF7-9C1A-85FD-430D753B32F3}"/>
              </a:ext>
            </a:extLst>
          </p:cNvPr>
          <p:cNvSpPr/>
          <p:nvPr/>
        </p:nvSpPr>
        <p:spPr bwMode="white">
          <a:xfrm>
            <a:off x="2471000" y="5174632"/>
            <a:ext cx="5112568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C4FDBD5-4E52-2477-FCA2-59D26674A64A}"/>
              </a:ext>
            </a:extLst>
          </p:cNvPr>
          <p:cNvSpPr/>
          <p:nvPr/>
        </p:nvSpPr>
        <p:spPr bwMode="white">
          <a:xfrm>
            <a:off x="2326984" y="5967950"/>
            <a:ext cx="5112568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283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51A68B2-9764-DA92-EB24-B2CDE92C1FD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764704"/>
            <a:ext cx="1036307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8158006-CF43-B5B6-8380-E1BC5BB568B9}"/>
              </a:ext>
            </a:extLst>
          </p:cNvPr>
          <p:cNvSpPr/>
          <p:nvPr/>
        </p:nvSpPr>
        <p:spPr bwMode="white">
          <a:xfrm>
            <a:off x="946877" y="3725752"/>
            <a:ext cx="9949059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CA29ABA5-A46E-D29E-15F3-140E151D782C}"/>
              </a:ext>
            </a:extLst>
          </p:cNvPr>
          <p:cNvSpPr/>
          <p:nvPr/>
        </p:nvSpPr>
        <p:spPr bwMode="white">
          <a:xfrm>
            <a:off x="2543009" y="5021896"/>
            <a:ext cx="4536504" cy="800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768A30B-23ED-F3E6-9D59-006B6C128451}"/>
              </a:ext>
            </a:extLst>
          </p:cNvPr>
          <p:cNvSpPr/>
          <p:nvPr/>
        </p:nvSpPr>
        <p:spPr bwMode="white">
          <a:xfrm>
            <a:off x="2579564" y="5822704"/>
            <a:ext cx="2843764" cy="693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1166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BFE2408-1942-BEB1-89AD-D77044FE919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4003" y="620688"/>
            <a:ext cx="10043994" cy="3451628"/>
          </a:xfrm>
          <a:prstGeom prst="rect">
            <a:avLst/>
          </a:prstGeom>
          <a:solidFill>
            <a:schemeClr val="accent1">
              <a:alpha val="0"/>
            </a:schemeClr>
          </a:solidFill>
          <a:effectLst/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1B9804A-3278-3754-7813-440E70FBC318}"/>
              </a:ext>
            </a:extLst>
          </p:cNvPr>
          <p:cNvSpPr/>
          <p:nvPr/>
        </p:nvSpPr>
        <p:spPr bwMode="white">
          <a:xfrm>
            <a:off x="1509308" y="2937924"/>
            <a:ext cx="3597675" cy="1205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5039" tIns="42520" rIns="85039" bIns="42520" rtlCol="0" anchor="ctr"/>
          <a:lstStyle/>
          <a:p>
            <a:pPr algn="ctr"/>
            <a:endParaRPr lang="zh-CN" altLang="en-US" sz="1860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F490165B-884B-5703-766A-C9C14556C05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276" y="4118238"/>
            <a:ext cx="10043996" cy="2479114"/>
          </a:xfrm>
          <a:prstGeom prst="rect">
            <a:avLst/>
          </a:prstGeom>
          <a:solidFill>
            <a:schemeClr val="accent1">
              <a:alpha val="0"/>
            </a:schemeClr>
          </a:solidFill>
          <a:effectLst/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9E43E56-5766-149A-18BA-BC76428EB3E4}"/>
              </a:ext>
            </a:extLst>
          </p:cNvPr>
          <p:cNvSpPr/>
          <p:nvPr/>
        </p:nvSpPr>
        <p:spPr bwMode="white">
          <a:xfrm>
            <a:off x="1523847" y="5599631"/>
            <a:ext cx="3561826" cy="997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5039" tIns="42520" rIns="85039" bIns="42520" rtlCol="0" anchor="ctr"/>
          <a:lstStyle/>
          <a:p>
            <a:pPr algn="ctr"/>
            <a:endParaRPr lang="zh-CN" altLang="en-US" sz="186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F7FECC0-C952-825C-AEFB-1E53E02A384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844824"/>
            <a:ext cx="10800000" cy="3514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115FA58-C61A-E5F2-7859-A5A39FB740DB}"/>
              </a:ext>
            </a:extLst>
          </p:cNvPr>
          <p:cNvSpPr/>
          <p:nvPr/>
        </p:nvSpPr>
        <p:spPr bwMode="white">
          <a:xfrm>
            <a:off x="729312" y="3437720"/>
            <a:ext cx="6278192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C69DACEF-6AA5-ACF0-20D1-79662A75E9C8}"/>
              </a:ext>
            </a:extLst>
          </p:cNvPr>
          <p:cNvSpPr/>
          <p:nvPr/>
        </p:nvSpPr>
        <p:spPr bwMode="white">
          <a:xfrm>
            <a:off x="2326984" y="4589848"/>
            <a:ext cx="1872208" cy="769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97551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9120DB3-B70F-7FAE-F9AF-226B268D614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1556792"/>
            <a:ext cx="10800000" cy="4037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B469F72-9B65-EA49-8A7E-3DCAEC9FF4A1}"/>
              </a:ext>
            </a:extLst>
          </p:cNvPr>
          <p:cNvSpPr/>
          <p:nvPr/>
        </p:nvSpPr>
        <p:spPr bwMode="white">
          <a:xfrm>
            <a:off x="801320" y="3149688"/>
            <a:ext cx="5270080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B9E31C9F-D22D-54E0-FADB-D079946BEE54}"/>
              </a:ext>
            </a:extLst>
          </p:cNvPr>
          <p:cNvSpPr/>
          <p:nvPr/>
        </p:nvSpPr>
        <p:spPr bwMode="white">
          <a:xfrm>
            <a:off x="1822928" y="4513814"/>
            <a:ext cx="2520280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5982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6458780-C20D-FB4B-618A-51933D2D6FA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124744"/>
            <a:ext cx="10800000" cy="4834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6FC26BB-E6C3-0BA2-D3F0-F7AFC1F8B271}"/>
              </a:ext>
            </a:extLst>
          </p:cNvPr>
          <p:cNvSpPr/>
          <p:nvPr/>
        </p:nvSpPr>
        <p:spPr bwMode="white">
          <a:xfrm>
            <a:off x="1286476" y="3581736"/>
            <a:ext cx="6441708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642BA577-BF9E-33B4-C3F5-412A2546FF02}"/>
              </a:ext>
            </a:extLst>
          </p:cNvPr>
          <p:cNvSpPr/>
          <p:nvPr/>
        </p:nvSpPr>
        <p:spPr bwMode="white">
          <a:xfrm>
            <a:off x="2543608" y="5013322"/>
            <a:ext cx="2448272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1392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E3EBD4D-621C-C57A-2022-6EE7DA6DF75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594714"/>
            <a:ext cx="10800000" cy="3668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9FA0DB6-B9C4-21C7-D231-D4086D54E099}"/>
              </a:ext>
            </a:extLst>
          </p:cNvPr>
          <p:cNvSpPr/>
          <p:nvPr/>
        </p:nvSpPr>
        <p:spPr bwMode="white">
          <a:xfrm>
            <a:off x="657904" y="3259618"/>
            <a:ext cx="5990160" cy="1152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AEEA43BA-1BD0-249C-52D9-EC34FECF8FEE}"/>
              </a:ext>
            </a:extLst>
          </p:cNvPr>
          <p:cNvSpPr/>
          <p:nvPr/>
        </p:nvSpPr>
        <p:spPr bwMode="white">
          <a:xfrm>
            <a:off x="2327584" y="4699778"/>
            <a:ext cx="208823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1646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94938B5-F5A7-D2B2-C014-5FDECD934BC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844824"/>
            <a:ext cx="10800000" cy="3402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D759175-FB35-3A6D-23C2-2CE759CEB230}"/>
              </a:ext>
            </a:extLst>
          </p:cNvPr>
          <p:cNvSpPr/>
          <p:nvPr/>
        </p:nvSpPr>
        <p:spPr bwMode="white">
          <a:xfrm>
            <a:off x="657904" y="3365712"/>
            <a:ext cx="5414096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B84B9118-E387-1865-147D-DA3F4C2BAA5B}"/>
              </a:ext>
            </a:extLst>
          </p:cNvPr>
          <p:cNvSpPr/>
          <p:nvPr/>
        </p:nvSpPr>
        <p:spPr bwMode="white">
          <a:xfrm>
            <a:off x="2111560" y="4589847"/>
            <a:ext cx="2376264" cy="792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8036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92E82F5-17A6-269B-0F73-C797B07710D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633276"/>
            <a:ext cx="10800000" cy="35914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88B7A92-B737-FDA6-7E44-35EEE2A848BE}"/>
              </a:ext>
            </a:extLst>
          </p:cNvPr>
          <p:cNvSpPr/>
          <p:nvPr/>
        </p:nvSpPr>
        <p:spPr bwMode="white">
          <a:xfrm>
            <a:off x="657904" y="3154165"/>
            <a:ext cx="6350200" cy="1224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8AFE7BA2-8413-37FF-ACCE-5FA03966FD9C}"/>
              </a:ext>
            </a:extLst>
          </p:cNvPr>
          <p:cNvSpPr/>
          <p:nvPr/>
        </p:nvSpPr>
        <p:spPr bwMode="white">
          <a:xfrm>
            <a:off x="2327584" y="4594324"/>
            <a:ext cx="1296144" cy="630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8632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28D6114-A9C0-3007-E527-BA28BB6B08C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1124744"/>
            <a:ext cx="10800000" cy="49852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D1F9721-F1F2-53B3-8BAD-9835F7A93FF8}"/>
              </a:ext>
            </a:extLst>
          </p:cNvPr>
          <p:cNvSpPr/>
          <p:nvPr/>
        </p:nvSpPr>
        <p:spPr bwMode="white">
          <a:xfrm>
            <a:off x="791416" y="2717640"/>
            <a:ext cx="9086504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AEC046FA-5FE2-4D4C-1450-09EF0121100C}"/>
              </a:ext>
            </a:extLst>
          </p:cNvPr>
          <p:cNvSpPr/>
          <p:nvPr/>
        </p:nvSpPr>
        <p:spPr bwMode="white">
          <a:xfrm>
            <a:off x="2110960" y="4157800"/>
            <a:ext cx="4896544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488D7DD-32FE-3FD7-F6FA-8804F0F6E50D}"/>
              </a:ext>
            </a:extLst>
          </p:cNvPr>
          <p:cNvSpPr/>
          <p:nvPr/>
        </p:nvSpPr>
        <p:spPr bwMode="white">
          <a:xfrm>
            <a:off x="2552384" y="5460439"/>
            <a:ext cx="1718816" cy="649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6343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4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小呆 喵</cp:lastModifiedBy>
  <cp:revision>63</cp:revision>
  <dcterms:created xsi:type="dcterms:W3CDTF">2015-09-16T06:44:00Z</dcterms:created>
  <dcterms:modified xsi:type="dcterms:W3CDTF">2024-08-07T15:46:08Z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