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7" r:id="rId7"/>
    <p:sldId id="336" r:id="rId8"/>
    <p:sldId id="333" r:id="rId9"/>
    <p:sldId id="332" r:id="rId10"/>
    <p:sldId id="331" r:id="rId11"/>
    <p:sldId id="329" r:id="rId12"/>
    <p:sldId id="328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33" d="100"/>
          <a:sy n="33" d="100"/>
        </p:scale>
        <p:origin x="3408" y="13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000" y="3106179"/>
            <a:ext cx="11916000" cy="6456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75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755984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16" y="3301008"/>
            <a:ext cx="10800000" cy="1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 t="62658" r="2425"/>
          <a:stretch>
            <a:fillRect/>
          </a:stretch>
        </p:blipFill>
        <p:spPr>
          <a:xfrm>
            <a:off x="2711624" y="4941168"/>
            <a:ext cx="7056784" cy="159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67408" y="765463"/>
            <a:ext cx="10805060" cy="5554023"/>
            <a:chOff x="762348" y="1052736"/>
            <a:chExt cx="10805060" cy="555402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1052736"/>
              <a:ext cx="10800000" cy="330447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31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348" y="4221088"/>
              <a:ext cx="10800000" cy="238567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26" name="矩形 25"/>
          <p:cNvSpPr/>
          <p:nvPr/>
        </p:nvSpPr>
        <p:spPr bwMode="white">
          <a:xfrm>
            <a:off x="767408" y="781611"/>
            <a:ext cx="4681632" cy="6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49040" y="909479"/>
            <a:ext cx="4971900" cy="6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420940" y="888023"/>
            <a:ext cx="648072" cy="6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67408" y="1667907"/>
            <a:ext cx="4828996" cy="72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3726" y="2527191"/>
            <a:ext cx="3246494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940220" y="2527522"/>
            <a:ext cx="5190710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130930" y="2506066"/>
            <a:ext cx="1800200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65364" y="3390956"/>
            <a:ext cx="3606903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93726" y="4078451"/>
            <a:ext cx="8575086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268812" y="4086962"/>
            <a:ext cx="1885044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31929" y="4840509"/>
            <a:ext cx="1060019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491948" y="4855386"/>
            <a:ext cx="8136904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9628852" y="4863897"/>
            <a:ext cx="1616276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431929" y="5661701"/>
            <a:ext cx="5740539" cy="54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 t="62658" r="2425"/>
          <a:stretch>
            <a:fillRect/>
          </a:stretch>
        </p:blipFill>
        <p:spPr>
          <a:xfrm>
            <a:off x="6625590" y="5579745"/>
            <a:ext cx="5086985" cy="115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29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12776"/>
            <a:ext cx="10800000" cy="4471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5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540" y="5620385"/>
            <a:ext cx="7304405" cy="9328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10" y="621235"/>
            <a:ext cx="10800000" cy="283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0" y="3294251"/>
            <a:ext cx="10800000" cy="275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1540" y="5301615"/>
            <a:ext cx="7304405" cy="9328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10513168" cy="3929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6" b="7170"/>
          <a:stretch>
            <a:fillRect/>
          </a:stretch>
        </p:blipFill>
        <p:spPr>
          <a:xfrm>
            <a:off x="1108336" y="4293096"/>
            <a:ext cx="9975328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715" y="4417060"/>
            <a:ext cx="10657205" cy="240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731" y="896144"/>
            <a:ext cx="10248988" cy="521008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61695" y="895985"/>
            <a:ext cx="10513060" cy="15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2140" y="3501390"/>
            <a:ext cx="11012170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61695" y="2748280"/>
            <a:ext cx="1051306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12140" y="4486910"/>
            <a:ext cx="11012170" cy="154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875" y="5517515"/>
            <a:ext cx="7304405" cy="932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14145"/>
            <a:ext cx="9984512" cy="266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89" b="41244"/>
          <a:stretch>
            <a:fillRect/>
          </a:stretch>
        </p:blipFill>
        <p:spPr>
          <a:xfrm>
            <a:off x="2639616" y="3356992"/>
            <a:ext cx="7608248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07" r="13373"/>
          <a:stretch>
            <a:fillRect/>
          </a:stretch>
        </p:blipFill>
        <p:spPr>
          <a:xfrm>
            <a:off x="2567608" y="1062380"/>
            <a:ext cx="7404524" cy="230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365996"/>
            <a:ext cx="9913841" cy="3033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704" y="4221088"/>
            <a:ext cx="58134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624" y="5022179"/>
            <a:ext cx="36724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5212" y="5710757"/>
            <a:ext cx="36724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0"/>
          <a:stretch>
            <a:fillRect/>
          </a:stretch>
        </p:blipFill>
        <p:spPr>
          <a:xfrm>
            <a:off x="1073442" y="1916832"/>
            <a:ext cx="10045116" cy="3290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073442" y="3429000"/>
            <a:ext cx="761484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07568" y="4608728"/>
            <a:ext cx="1944216" cy="59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2024-08-10T17:54:43Z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