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2" r:id="rId3"/>
    <p:sldId id="351" r:id="rId4"/>
    <p:sldId id="374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20"/>
    <p:sldId id="333" r:id="rId21"/>
    <p:sldId id="332" r:id="rId22"/>
    <p:sldId id="331" r:id="rId23"/>
    <p:sldId id="330" r:id="rId24"/>
    <p:sldId id="329" r:id="rId25"/>
    <p:sldId id="327" r:id="rId26"/>
    <p:sldId id="375" r:id="rId27"/>
    <p:sldId id="326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981C0-F2E2-4D6C-9324-84C2D350AD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F956B-9228-41DB-8A1B-2E9C83B88D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8F956B-9228-41DB-8A1B-2E9C83B88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0560" y="2961000"/>
            <a:ext cx="5690880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482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5019" y="2820898"/>
            <a:ext cx="367910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2402" y="6035781"/>
            <a:ext cx="535142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0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80" y="2791820"/>
            <a:ext cx="4599757" cy="62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4285" y="3835522"/>
            <a:ext cx="1019047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43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7904" y="2933664"/>
            <a:ext cx="591815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0285" y="4461825"/>
            <a:ext cx="1542857" cy="33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0285" y="5309842"/>
            <a:ext cx="1019047" cy="35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4173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7904" y="2789649"/>
            <a:ext cx="62781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55576" y="4157800"/>
            <a:ext cx="1872208" cy="68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55576" y="4981620"/>
            <a:ext cx="1872208" cy="68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09" y="764704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6" b="4505"/>
          <a:stretch>
            <a:fillRect/>
          </a:stretch>
        </p:blipFill>
        <p:spPr>
          <a:xfrm>
            <a:off x="1487488" y="4459836"/>
            <a:ext cx="10080521" cy="220486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7" b="3174"/>
          <a:stretch>
            <a:fillRect/>
          </a:stretch>
        </p:blipFill>
        <p:spPr>
          <a:xfrm>
            <a:off x="551385" y="1412776"/>
            <a:ext cx="11161240" cy="482453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496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01320" y="1221018"/>
            <a:ext cx="7358312" cy="99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1416" y="2501616"/>
            <a:ext cx="7358312" cy="99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9416" y="3769142"/>
            <a:ext cx="7358312" cy="99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91416" y="4941498"/>
            <a:ext cx="7358312" cy="99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268152"/>
            <a:ext cx="10800000" cy="2460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5400" y="2348880"/>
            <a:ext cx="1016662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5200" y="3580178"/>
            <a:ext cx="417646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71664" y="3538895"/>
            <a:ext cx="497214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52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4112264"/>
            <a:ext cx="371427" cy="38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415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544" y="4589848"/>
            <a:ext cx="3413643" cy="117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527810" y="5793740"/>
            <a:ext cx="4135755" cy="120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550" y="765175"/>
            <a:ext cx="6979920" cy="573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97955"/>
            <a:ext cx="10800000" cy="406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12160" y="2270771"/>
            <a:ext cx="2050505" cy="7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8380" y="4868848"/>
            <a:ext cx="314285" cy="3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4540"/>
            <a:ext cx="864298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38" t="10" r="3800" b="97887"/>
          <a:stretch>
            <a:fillRect/>
          </a:stretch>
        </p:blipFill>
        <p:spPr>
          <a:xfrm>
            <a:off x="7727315" y="6524625"/>
            <a:ext cx="2016125" cy="8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140976" y="5576011"/>
            <a:ext cx="1189438" cy="94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52000" y="980728"/>
            <a:ext cx="9288000" cy="5637682"/>
            <a:chOff x="1162767" y="2135722"/>
            <a:chExt cx="9288000" cy="563768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05"/>
            <a:stretch>
              <a:fillRect/>
            </a:stretch>
          </p:blipFill>
          <p:spPr>
            <a:xfrm>
              <a:off x="1162767" y="2135722"/>
              <a:ext cx="9288000" cy="419426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23"/>
            <a:stretch>
              <a:fillRect/>
            </a:stretch>
          </p:blipFill>
          <p:spPr>
            <a:xfrm>
              <a:off x="1782037" y="6310890"/>
              <a:ext cx="8607843" cy="14625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87"/>
          <a:stretch>
            <a:fillRect/>
          </a:stretch>
        </p:blipFill>
        <p:spPr>
          <a:xfrm>
            <a:off x="982980" y="1125220"/>
            <a:ext cx="10515600" cy="244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115" y="3645535"/>
            <a:ext cx="7780020" cy="185864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13"/>
          <a:stretch>
            <a:fillRect/>
          </a:stretch>
        </p:blipFill>
        <p:spPr>
          <a:xfrm>
            <a:off x="622935" y="909538"/>
            <a:ext cx="10515600" cy="331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160" y="4293235"/>
            <a:ext cx="7780020" cy="18586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981240"/>
            <a:ext cx="10800000" cy="386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913" y="1095584"/>
            <a:ext cx="8726464" cy="6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18472" y="981240"/>
            <a:ext cx="1415560" cy="6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5400" y="1818526"/>
            <a:ext cx="10238632" cy="133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2296" y="3385592"/>
            <a:ext cx="5033664" cy="6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58199" y="3353527"/>
            <a:ext cx="5198072" cy="6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65566" y="4101711"/>
            <a:ext cx="5198072" cy="6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160" y="4725670"/>
            <a:ext cx="7780020" cy="185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96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941922"/>
            <a:ext cx="10310640" cy="1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8000" y="2462809"/>
            <a:ext cx="10310640" cy="1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0450" y="3983696"/>
            <a:ext cx="4559904" cy="6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4991" y="4768459"/>
            <a:ext cx="5400600" cy="63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4797425"/>
            <a:ext cx="534225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675" y="836712"/>
            <a:ext cx="9154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93381" y="4625547"/>
            <a:ext cx="282550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544413"/>
            <a:ext cx="10800000" cy="1769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64088" y="3561245"/>
            <a:ext cx="922966" cy="50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225" y="836712"/>
            <a:ext cx="7263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67234" y="2429608"/>
            <a:ext cx="2822266" cy="90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43446" y="3474405"/>
            <a:ext cx="3396779" cy="80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443446" y="4517840"/>
            <a:ext cx="2460675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513904" y="5093904"/>
            <a:ext cx="3758370" cy="80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807387" y="6174024"/>
            <a:ext cx="1735536" cy="33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0" grpId="0" animBg="1"/>
      <p:bldP spid="28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476000" cy="484407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10452479" y="3776436"/>
            <a:ext cx="323334" cy="36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74"/>
          <a:stretch>
            <a:fillRect/>
          </a:stretch>
        </p:blipFill>
        <p:spPr>
          <a:xfrm>
            <a:off x="1775520" y="5716185"/>
            <a:ext cx="9253023" cy="10476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0800000" cy="485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1011" y="1773971"/>
            <a:ext cx="304761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920" y="2933664"/>
            <a:ext cx="1170027" cy="118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9582" y="5424842"/>
            <a:ext cx="200000" cy="37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0800000" cy="28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6725" y="3349724"/>
            <a:ext cx="419048" cy="38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85800"/>
            <a:ext cx="8510270" cy="598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2164080"/>
            <a:ext cx="47371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2024-08-10T18:00:15Z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