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C5E613F-E86F-3713-25F3-8971533BF4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945" y="3101958"/>
            <a:ext cx="10878109" cy="65408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BA4CC4-646A-F077-D4AF-522C86871F7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9"/>
          <a:stretch/>
        </p:blipFill>
        <p:spPr>
          <a:xfrm>
            <a:off x="391244" y="1772816"/>
            <a:ext cx="11409512" cy="3744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19223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32B46E-968A-92A7-0078-A8AE227A4BE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2"/>
          <a:stretch/>
        </p:blipFill>
        <p:spPr>
          <a:xfrm>
            <a:off x="791712" y="908720"/>
            <a:ext cx="10608576" cy="5605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BB6B0A-0487-899A-A042-7EE1125CA2C5}"/>
              </a:ext>
            </a:extLst>
          </p:cNvPr>
          <p:cNvSpPr/>
          <p:nvPr/>
        </p:nvSpPr>
        <p:spPr bwMode="white">
          <a:xfrm>
            <a:off x="7409811" y="4949888"/>
            <a:ext cx="1734829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800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0F3E45-9EC8-1C71-A78F-303C84E6CFC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68"/>
          <a:stretch/>
        </p:blipFill>
        <p:spPr>
          <a:xfrm>
            <a:off x="910285" y="1172284"/>
            <a:ext cx="10371430" cy="4513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E57FBC-C554-91A2-A1FE-663D7301EF7F}"/>
              </a:ext>
            </a:extLst>
          </p:cNvPr>
          <p:cNvSpPr/>
          <p:nvPr/>
        </p:nvSpPr>
        <p:spPr bwMode="white">
          <a:xfrm>
            <a:off x="6329332" y="4550202"/>
            <a:ext cx="209523" cy="362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750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040F24-4AFE-F8A8-4CD9-CEEBC72C7B3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95"/>
          <a:stretch/>
        </p:blipFill>
        <p:spPr>
          <a:xfrm>
            <a:off x="696000" y="2204864"/>
            <a:ext cx="10368552" cy="2772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2BF802-50D5-C672-D84A-7C8B4A0F3D14}"/>
              </a:ext>
            </a:extLst>
          </p:cNvPr>
          <p:cNvSpPr/>
          <p:nvPr/>
        </p:nvSpPr>
        <p:spPr bwMode="white">
          <a:xfrm>
            <a:off x="9438857" y="4186608"/>
            <a:ext cx="542857" cy="381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861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66</cp:revision>
  <dcterms:created xsi:type="dcterms:W3CDTF">2015-09-16T06:44:00Z</dcterms:created>
  <dcterms:modified xsi:type="dcterms:W3CDTF">2024-08-09T18:34:46Z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