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40" r:id="rId7"/>
    <p:sldId id="341" r:id="rId8"/>
    <p:sldId id="342" r:id="rId9"/>
    <p:sldId id="332" r:id="rId10"/>
    <p:sldId id="331" r:id="rId11"/>
    <p:sldId id="330" r:id="rId12"/>
    <p:sldId id="348" r:id="rId13"/>
    <p:sldId id="329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80" y="2961000"/>
            <a:ext cx="5807155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3380"/>
            <a:ext cx="9081523" cy="54144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2033208" y="4437639"/>
            <a:ext cx="528553" cy="32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54" tIns="42977" rIns="85954" bIns="42977" rtlCol="0" anchor="ctr"/>
          <a:lstStyle/>
          <a:p>
            <a:pPr algn="ctr"/>
            <a:endParaRPr lang="zh-CN" altLang="en-US" sz="188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2"/>
          <a:stretch>
            <a:fillRect/>
          </a:stretch>
        </p:blipFill>
        <p:spPr>
          <a:xfrm>
            <a:off x="9867715" y="332656"/>
            <a:ext cx="1172729" cy="273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1" t="21353" r="26670" b="6194"/>
          <a:stretch>
            <a:fillRect/>
          </a:stretch>
        </p:blipFill>
        <p:spPr>
          <a:xfrm>
            <a:off x="8812296" y="2981683"/>
            <a:ext cx="3283565" cy="179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61"/>
          <a:stretch>
            <a:fillRect/>
          </a:stretch>
        </p:blipFill>
        <p:spPr>
          <a:xfrm>
            <a:off x="8814604" y="4869160"/>
            <a:ext cx="3283565" cy="183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981075"/>
            <a:ext cx="10518775" cy="37826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909320"/>
            <a:ext cx="10568305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61"/>
          <a:stretch>
            <a:fillRect/>
          </a:stretch>
        </p:blipFill>
        <p:spPr>
          <a:xfrm>
            <a:off x="4511844" y="4941550"/>
            <a:ext cx="3283565" cy="183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11225" y="2479040"/>
            <a:ext cx="105683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3325495"/>
            <a:ext cx="1056830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8507"/>
            <a:ext cx="10800000" cy="3984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5238" y="2525575"/>
            <a:ext cx="2076190" cy="10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51"/>
          <a:stretch>
            <a:fillRect/>
          </a:stretch>
        </p:blipFill>
        <p:spPr>
          <a:xfrm>
            <a:off x="4511824" y="4498143"/>
            <a:ext cx="3684366" cy="2170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64" y="1132549"/>
            <a:ext cx="9264432" cy="51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3" t="-280" r="3876" b="50438"/>
          <a:stretch>
            <a:fillRect/>
          </a:stretch>
        </p:blipFill>
        <p:spPr>
          <a:xfrm>
            <a:off x="9475396" y="2708920"/>
            <a:ext cx="2561735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385" y="836712"/>
            <a:ext cx="941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7659" y="1667880"/>
            <a:ext cx="464850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7153" y="2285592"/>
            <a:ext cx="1800199" cy="56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9864" y="3122426"/>
            <a:ext cx="647470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1317" y="4373824"/>
            <a:ext cx="1364468" cy="61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19864" y="5349958"/>
            <a:ext cx="473151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53327" y="5349958"/>
            <a:ext cx="1950713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724" y="880469"/>
            <a:ext cx="10560496" cy="34846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3" t="-280" r="3876" b="50438"/>
          <a:stretch>
            <a:fillRect/>
          </a:stretch>
        </p:blipFill>
        <p:spPr>
          <a:xfrm>
            <a:off x="4583832" y="4284735"/>
            <a:ext cx="3024336" cy="238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26" y="887884"/>
            <a:ext cx="10873208" cy="42580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027" y="712649"/>
            <a:ext cx="608467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851703" y="784656"/>
            <a:ext cx="33123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164071" y="784656"/>
            <a:ext cx="149097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219" y="1751980"/>
            <a:ext cx="1274947" cy="133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014" y="3088912"/>
            <a:ext cx="46085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3073" y="3088912"/>
            <a:ext cx="307834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9426" y="3088912"/>
            <a:ext cx="233471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694" y="4025016"/>
            <a:ext cx="5994000" cy="120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79694" y="4025016"/>
            <a:ext cx="2177576" cy="120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3" t="-280" r="3876" b="50438"/>
          <a:stretch>
            <a:fillRect/>
          </a:stretch>
        </p:blipFill>
        <p:spPr>
          <a:xfrm>
            <a:off x="9408160" y="4293235"/>
            <a:ext cx="2479675" cy="1951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137" y="701839"/>
            <a:ext cx="9674956" cy="5955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138" y="731348"/>
            <a:ext cx="5400600" cy="61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3250" y="731348"/>
            <a:ext cx="4176463" cy="61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450" y="1493927"/>
            <a:ext cx="4176463" cy="105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349" y="2705406"/>
            <a:ext cx="4648308" cy="6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5657" y="2745609"/>
            <a:ext cx="3672408" cy="6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8065" y="2785812"/>
            <a:ext cx="1372744" cy="6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7271" y="3527004"/>
            <a:ext cx="1660034" cy="1194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6577" y="4802037"/>
            <a:ext cx="5889199" cy="109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5776" y="4802037"/>
            <a:ext cx="3969639" cy="109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7385" y="5979479"/>
            <a:ext cx="5740360" cy="67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3" t="-280" r="3876" b="50438"/>
          <a:stretch>
            <a:fillRect/>
          </a:stretch>
        </p:blipFill>
        <p:spPr>
          <a:xfrm>
            <a:off x="10392410" y="1485265"/>
            <a:ext cx="1621790" cy="127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19" y="595665"/>
            <a:ext cx="9983386" cy="5616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900" y="714982"/>
            <a:ext cx="5054056" cy="81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6" y="595665"/>
            <a:ext cx="5414095" cy="11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0" y="1891810"/>
            <a:ext cx="2101727" cy="11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627" y="1891810"/>
            <a:ext cx="3004726" cy="11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261" y="3428678"/>
            <a:ext cx="4177621" cy="82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7882" y="3068638"/>
            <a:ext cx="5806923" cy="115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379" y="4410197"/>
            <a:ext cx="1584175" cy="82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55" y="4410197"/>
            <a:ext cx="2375684" cy="82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0" y="5276185"/>
            <a:ext cx="5774135" cy="93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6035" y="5288537"/>
            <a:ext cx="2997840" cy="93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3" t="-280" r="3876" b="50438"/>
          <a:stretch>
            <a:fillRect/>
          </a:stretch>
        </p:blipFill>
        <p:spPr>
          <a:xfrm>
            <a:off x="9678670" y="4653280"/>
            <a:ext cx="2250440" cy="177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8819017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2"/>
          <a:stretch>
            <a:fillRect/>
          </a:stretch>
        </p:blipFill>
        <p:spPr>
          <a:xfrm>
            <a:off x="9912424" y="1052736"/>
            <a:ext cx="1388822" cy="323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1" t="21353" r="26670" b="6194"/>
          <a:stretch>
            <a:fillRect/>
          </a:stretch>
        </p:blipFill>
        <p:spPr>
          <a:xfrm>
            <a:off x="7206286" y="4581128"/>
            <a:ext cx="3858265" cy="210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411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2720465"/>
            <a:ext cx="571428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2"/>
          <a:stretch>
            <a:fillRect/>
          </a:stretch>
        </p:blipFill>
        <p:spPr>
          <a:xfrm>
            <a:off x="3287688" y="3429000"/>
            <a:ext cx="1388822" cy="323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1" t="21353" r="26670" b="6194"/>
          <a:stretch>
            <a:fillRect/>
          </a:stretch>
        </p:blipFill>
        <p:spPr>
          <a:xfrm>
            <a:off x="5735960" y="3792615"/>
            <a:ext cx="4608512" cy="2512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69</cp:revision>
  <dcterms:created xsi:type="dcterms:W3CDTF">2015-09-16T06:44:00Z</dcterms:created>
  <dcterms:modified xsi:type="dcterms:W3CDTF">2024-08-10T17:13:48Z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