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2" r:id="rId4"/>
    <p:sldId id="351" r:id="rId5"/>
    <p:sldId id="350" r:id="rId6"/>
    <p:sldId id="349" r:id="rId7"/>
    <p:sldId id="348" r:id="rId8"/>
    <p:sldId id="346" r:id="rId9"/>
    <p:sldId id="345" r:id="rId10"/>
    <p:sldId id="344" r:id="rId11"/>
    <p:sldId id="343" r:id="rId12"/>
    <p:sldId id="342" r:id="rId13"/>
    <p:sldId id="341" r:id="rId14"/>
    <p:sldId id="339" r:id="rId15"/>
    <p:sldId id="338" r:id="rId16"/>
    <p:sldId id="337" r:id="rId17"/>
    <p:sldId id="336" r:id="rId18"/>
    <p:sldId id="335" r:id="rId19"/>
    <p:sldId id="334" r:id="rId20"/>
    <p:sldId id="332" r:id="rId21"/>
    <p:sldId id="331" r:id="rId22"/>
    <p:sldId id="330" r:id="rId23"/>
    <p:sldId id="329" r:id="rId24"/>
    <p:sldId id="327" r:id="rId25"/>
    <p:sldId id="326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B0E2C2E-AC9C-D6CC-CF03-2DD18A16AD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935" y="2961000"/>
            <a:ext cx="7342130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3292E-F3BA-B7F8-CFB3-DF8908602C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6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44DE40-A535-598B-47FB-4A9BCB9B924B}"/>
              </a:ext>
            </a:extLst>
          </p:cNvPr>
          <p:cNvSpPr/>
          <p:nvPr/>
        </p:nvSpPr>
        <p:spPr bwMode="white">
          <a:xfrm>
            <a:off x="7104112" y="2780928"/>
            <a:ext cx="3142941" cy="75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62C281-611F-0E0F-A05F-0F5A4923036B}"/>
              </a:ext>
            </a:extLst>
          </p:cNvPr>
          <p:cNvSpPr/>
          <p:nvPr/>
        </p:nvSpPr>
        <p:spPr bwMode="white">
          <a:xfrm>
            <a:off x="2900952" y="3806968"/>
            <a:ext cx="8235608" cy="702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345D23C-E223-F1EE-2EA8-1297FE93918F}"/>
              </a:ext>
            </a:extLst>
          </p:cNvPr>
          <p:cNvSpPr/>
          <p:nvPr/>
        </p:nvSpPr>
        <p:spPr bwMode="white">
          <a:xfrm>
            <a:off x="1253333" y="4680279"/>
            <a:ext cx="3690539" cy="702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62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61072E-856F-CFE2-A926-DE00B664B5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96752"/>
            <a:ext cx="10800000" cy="468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5FA013-4D91-D820-6E08-128DD496A511}"/>
              </a:ext>
            </a:extLst>
          </p:cNvPr>
          <p:cNvSpPr/>
          <p:nvPr/>
        </p:nvSpPr>
        <p:spPr bwMode="white">
          <a:xfrm>
            <a:off x="6719472" y="1349488"/>
            <a:ext cx="1148514" cy="5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1F828C-B0AD-184B-56AD-111EEC00FE43}"/>
              </a:ext>
            </a:extLst>
          </p:cNvPr>
          <p:cNvSpPr/>
          <p:nvPr/>
        </p:nvSpPr>
        <p:spPr bwMode="white">
          <a:xfrm>
            <a:off x="4753701" y="2372790"/>
            <a:ext cx="952380" cy="54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2340A4-334E-3F4D-B352-62417D989664}"/>
              </a:ext>
            </a:extLst>
          </p:cNvPr>
          <p:cNvSpPr/>
          <p:nvPr/>
        </p:nvSpPr>
        <p:spPr bwMode="white">
          <a:xfrm>
            <a:off x="4055176" y="5087067"/>
            <a:ext cx="1174715" cy="54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418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27FAF3-7B19-1BD7-D1D4-574DCEA2C7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34000"/>
            <a:ext cx="10800000" cy="45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3E4E8C-FFC5-3211-5E55-24A2679831C1}"/>
              </a:ext>
            </a:extLst>
          </p:cNvPr>
          <p:cNvSpPr/>
          <p:nvPr/>
        </p:nvSpPr>
        <p:spPr bwMode="white">
          <a:xfrm>
            <a:off x="3467428" y="4216266"/>
            <a:ext cx="752380" cy="391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5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C77550-44F9-3992-D857-432BE65FE6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1044016"/>
            <a:ext cx="10800000" cy="274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181101C-CCE0-210B-EC53-920D4C2E1FA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933056"/>
            <a:ext cx="10369152" cy="1761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37B170-E46E-9DC8-B08E-D9C483BD467B}"/>
              </a:ext>
            </a:extLst>
          </p:cNvPr>
          <p:cNvSpPr/>
          <p:nvPr/>
        </p:nvSpPr>
        <p:spPr bwMode="white">
          <a:xfrm>
            <a:off x="2495600" y="4869160"/>
            <a:ext cx="2172840" cy="65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809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897821-9102-E0A2-C75A-4D7A2EF332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84714"/>
            <a:ext cx="10800000" cy="46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D2F34F-E7A8-D901-59E0-80F4CB8DD60F}"/>
              </a:ext>
            </a:extLst>
          </p:cNvPr>
          <p:cNvSpPr/>
          <p:nvPr/>
        </p:nvSpPr>
        <p:spPr bwMode="white">
          <a:xfrm>
            <a:off x="6863488" y="5053874"/>
            <a:ext cx="1012863" cy="53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62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4819AC-32FB-98E2-7217-175F16C0A3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50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94910E-0918-B2BC-4952-7E58E0F2E963}"/>
              </a:ext>
            </a:extLst>
          </p:cNvPr>
          <p:cNvSpPr/>
          <p:nvPr/>
        </p:nvSpPr>
        <p:spPr bwMode="white">
          <a:xfrm>
            <a:off x="1553142" y="4733864"/>
            <a:ext cx="5454962" cy="76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03B717-EA3D-D848-1DB4-016193F3AB22}"/>
              </a:ext>
            </a:extLst>
          </p:cNvPr>
          <p:cNvSpPr/>
          <p:nvPr/>
        </p:nvSpPr>
        <p:spPr bwMode="white">
          <a:xfrm>
            <a:off x="2853141" y="5702822"/>
            <a:ext cx="3200000" cy="58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96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A04C5C-3CDC-3F30-46D6-BAFA6C1891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0800000" cy="42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C24364-0155-84EE-FAB7-374ED6B22F0B}"/>
              </a:ext>
            </a:extLst>
          </p:cNvPr>
          <p:cNvSpPr/>
          <p:nvPr/>
        </p:nvSpPr>
        <p:spPr bwMode="white">
          <a:xfrm>
            <a:off x="729312" y="3077680"/>
            <a:ext cx="714228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2D0D4DA-8C70-DB5F-DFE5-32698ED7219B}"/>
              </a:ext>
            </a:extLst>
          </p:cNvPr>
          <p:cNvSpPr/>
          <p:nvPr/>
        </p:nvSpPr>
        <p:spPr bwMode="white">
          <a:xfrm>
            <a:off x="2254976" y="4517840"/>
            <a:ext cx="2664296" cy="133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7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E85B27-0FF5-1656-EE46-FD031FD2CA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795" y="764704"/>
            <a:ext cx="95244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542BD3-4CFB-C562-2AF1-48C61D0F3488}"/>
              </a:ext>
            </a:extLst>
          </p:cNvPr>
          <p:cNvSpPr/>
          <p:nvPr/>
        </p:nvSpPr>
        <p:spPr bwMode="white">
          <a:xfrm>
            <a:off x="2089700" y="2933664"/>
            <a:ext cx="8580535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C56F09B-CB86-7F96-EEB8-B208B9F4E316}"/>
              </a:ext>
            </a:extLst>
          </p:cNvPr>
          <p:cNvSpPr/>
          <p:nvPr/>
        </p:nvSpPr>
        <p:spPr bwMode="white">
          <a:xfrm>
            <a:off x="3541444" y="4301816"/>
            <a:ext cx="2304256" cy="103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504D05-6DA5-2AFA-0EBF-DB968DC26C8E}"/>
              </a:ext>
            </a:extLst>
          </p:cNvPr>
          <p:cNvSpPr/>
          <p:nvPr/>
        </p:nvSpPr>
        <p:spPr bwMode="white">
          <a:xfrm>
            <a:off x="3469435" y="5604181"/>
            <a:ext cx="2304256" cy="103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23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E449A1-8FAA-2316-F4B1-37779D0060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49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40B7F4-3164-18A3-6376-BF4289CF2A25}"/>
              </a:ext>
            </a:extLst>
          </p:cNvPr>
          <p:cNvSpPr/>
          <p:nvPr/>
        </p:nvSpPr>
        <p:spPr bwMode="white">
          <a:xfrm>
            <a:off x="657904" y="3048553"/>
            <a:ext cx="10094616" cy="139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D4252D4-30F4-893B-0713-5D2D03DC99FB}"/>
              </a:ext>
            </a:extLst>
          </p:cNvPr>
          <p:cNvSpPr/>
          <p:nvPr/>
        </p:nvSpPr>
        <p:spPr bwMode="white">
          <a:xfrm>
            <a:off x="2471600" y="4589849"/>
            <a:ext cx="36004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B4915AD-9257-C9C4-615B-48CD28F00046}"/>
              </a:ext>
            </a:extLst>
          </p:cNvPr>
          <p:cNvSpPr/>
          <p:nvPr/>
        </p:nvSpPr>
        <p:spPr bwMode="white">
          <a:xfrm>
            <a:off x="2327584" y="5625201"/>
            <a:ext cx="36004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52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B8487C8-CA89-2EA0-4B79-60D2735B3529}"/>
              </a:ext>
            </a:extLst>
          </p:cNvPr>
          <p:cNvGrpSpPr/>
          <p:nvPr/>
        </p:nvGrpSpPr>
        <p:grpSpPr>
          <a:xfrm>
            <a:off x="1271464" y="764704"/>
            <a:ext cx="9396007" cy="5832648"/>
            <a:chOff x="1199456" y="764704"/>
            <a:chExt cx="9396007" cy="5832648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83635ECE-7D06-8788-2A00-7697AE4DBB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55"/>
            <a:stretch/>
          </p:blipFill>
          <p:spPr>
            <a:xfrm>
              <a:off x="1199456" y="764704"/>
              <a:ext cx="9396007" cy="249581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E3AD9CF3-746A-D202-5DAE-46DEA64FA4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51" b="3022"/>
            <a:stretch/>
          </p:blipFill>
          <p:spPr>
            <a:xfrm>
              <a:off x="1900115" y="3343558"/>
              <a:ext cx="8686518" cy="325379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</p:spTree>
    <p:extLst>
      <p:ext uri="{BB962C8B-B14F-4D97-AF65-F5344CB8AC3E}">
        <p14:creationId xmlns:p14="http://schemas.microsoft.com/office/powerpoint/2010/main" val="3086930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14FB90-BFEE-CFA6-4636-A5F7B9F354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627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D344E5-E61F-BA6C-AE05-CB867CD95203}"/>
              </a:ext>
            </a:extLst>
          </p:cNvPr>
          <p:cNvSpPr/>
          <p:nvPr/>
        </p:nvSpPr>
        <p:spPr bwMode="white">
          <a:xfrm>
            <a:off x="9867428" y="3314865"/>
            <a:ext cx="371428" cy="38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17A4D7-84C0-F6E9-9A8E-C1DF8989B3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1746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43899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31EB6C-A2BC-0132-2425-F5B720E9A6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6513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C77831-B43D-1EB6-F048-7EFBDB293088}"/>
              </a:ext>
            </a:extLst>
          </p:cNvPr>
          <p:cNvSpPr/>
          <p:nvPr/>
        </p:nvSpPr>
        <p:spPr bwMode="white">
          <a:xfrm>
            <a:off x="551384" y="908720"/>
            <a:ext cx="10651361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1EE21BF-37F0-7C2A-FB31-E3C4A67942FB}"/>
              </a:ext>
            </a:extLst>
          </p:cNvPr>
          <p:cNvSpPr/>
          <p:nvPr/>
        </p:nvSpPr>
        <p:spPr bwMode="white">
          <a:xfrm>
            <a:off x="904195" y="2987918"/>
            <a:ext cx="9944334" cy="137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BDAF51-1FC1-8BE4-C7D0-43AE0FBD30F6}"/>
              </a:ext>
            </a:extLst>
          </p:cNvPr>
          <p:cNvSpPr/>
          <p:nvPr/>
        </p:nvSpPr>
        <p:spPr bwMode="white">
          <a:xfrm>
            <a:off x="767408" y="4365104"/>
            <a:ext cx="3240360" cy="137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98412E-A670-DD42-5C65-8AE71F938A30}"/>
              </a:ext>
            </a:extLst>
          </p:cNvPr>
          <p:cNvSpPr/>
          <p:nvPr/>
        </p:nvSpPr>
        <p:spPr bwMode="white">
          <a:xfrm>
            <a:off x="4014997" y="4365104"/>
            <a:ext cx="4025219" cy="137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C775FB-1FC5-A7EE-4508-672F0600CA17}"/>
              </a:ext>
            </a:extLst>
          </p:cNvPr>
          <p:cNvSpPr/>
          <p:nvPr/>
        </p:nvSpPr>
        <p:spPr bwMode="white">
          <a:xfrm>
            <a:off x="911425" y="5742289"/>
            <a:ext cx="3960440" cy="895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77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EAF1A1-8220-3847-C66C-645D06750F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591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40965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951E6-65E3-7044-D44C-C5873ED8A2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19773"/>
            <a:ext cx="10800000" cy="2830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350F497-1DFC-D026-4C6B-8224110BD0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933056"/>
            <a:ext cx="10800000" cy="1838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82982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71FD0CA7-6C4E-49B7-7F07-9F0BA2FF8B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4368"/>
            <a:ext cx="11017224" cy="46550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D8ABB4-F8CD-E6BC-11CB-549BFD6F030C}"/>
              </a:ext>
            </a:extLst>
          </p:cNvPr>
          <p:cNvSpPr/>
          <p:nvPr/>
        </p:nvSpPr>
        <p:spPr bwMode="white">
          <a:xfrm>
            <a:off x="557772" y="1236846"/>
            <a:ext cx="11010836" cy="197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9B1FB9-F816-D9E9-4CFE-E5EB9609BAF6}"/>
              </a:ext>
            </a:extLst>
          </p:cNvPr>
          <p:cNvSpPr/>
          <p:nvPr/>
        </p:nvSpPr>
        <p:spPr bwMode="white">
          <a:xfrm>
            <a:off x="575571" y="3140968"/>
            <a:ext cx="9624885" cy="82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42071C-FF4D-4DE6-A205-F8BE059EE6FB}"/>
              </a:ext>
            </a:extLst>
          </p:cNvPr>
          <p:cNvSpPr/>
          <p:nvPr/>
        </p:nvSpPr>
        <p:spPr bwMode="white">
          <a:xfrm>
            <a:off x="623392" y="4139191"/>
            <a:ext cx="9624885" cy="82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CEC061-B5CE-5776-182E-4EDBE945E36F}"/>
              </a:ext>
            </a:extLst>
          </p:cNvPr>
          <p:cNvSpPr/>
          <p:nvPr/>
        </p:nvSpPr>
        <p:spPr bwMode="white">
          <a:xfrm>
            <a:off x="575570" y="5080383"/>
            <a:ext cx="9624885" cy="82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9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A10FC95-0EF0-8C48-6613-AAC3164DA9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88" y="1988840"/>
            <a:ext cx="11016624" cy="3436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F55AF1-65AD-1926-A481-67DC3CFBBC96}"/>
              </a:ext>
            </a:extLst>
          </p:cNvPr>
          <p:cNvSpPr/>
          <p:nvPr/>
        </p:nvSpPr>
        <p:spPr bwMode="white">
          <a:xfrm>
            <a:off x="556852" y="1700808"/>
            <a:ext cx="10584576" cy="190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B9F18C-16FC-8F7B-E0A1-77877E296ED6}"/>
              </a:ext>
            </a:extLst>
          </p:cNvPr>
          <p:cNvSpPr/>
          <p:nvPr/>
        </p:nvSpPr>
        <p:spPr bwMode="white">
          <a:xfrm>
            <a:off x="587688" y="3892962"/>
            <a:ext cx="4788232" cy="76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49A43A-B369-3B81-69F4-285B76B66870}"/>
              </a:ext>
            </a:extLst>
          </p:cNvPr>
          <p:cNvSpPr/>
          <p:nvPr/>
        </p:nvSpPr>
        <p:spPr bwMode="white">
          <a:xfrm>
            <a:off x="592202" y="4659249"/>
            <a:ext cx="7231989" cy="73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04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5DEE0A-46DD-9B39-7151-32132A3308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620688"/>
            <a:ext cx="7776864" cy="6090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2A90AB-C65A-4E04-5336-766D2D37D3E0}"/>
              </a:ext>
            </a:extLst>
          </p:cNvPr>
          <p:cNvSpPr/>
          <p:nvPr/>
        </p:nvSpPr>
        <p:spPr bwMode="white">
          <a:xfrm>
            <a:off x="8544272" y="2060848"/>
            <a:ext cx="732313" cy="537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0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79CDA4-1240-1FAE-5265-C192E8CF72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4643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EA69EE-F25C-CB99-6D18-C0CDD342BFED}"/>
              </a:ext>
            </a:extLst>
          </p:cNvPr>
          <p:cNvSpPr/>
          <p:nvPr/>
        </p:nvSpPr>
        <p:spPr bwMode="white">
          <a:xfrm>
            <a:off x="9838857" y="1793199"/>
            <a:ext cx="428571" cy="38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79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658ADA-CCAF-8961-48D4-884A60ABBB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960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752F77-0194-DC3D-29B0-D6E3ABFE9038}"/>
              </a:ext>
            </a:extLst>
          </p:cNvPr>
          <p:cNvSpPr/>
          <p:nvPr/>
        </p:nvSpPr>
        <p:spPr bwMode="white">
          <a:xfrm>
            <a:off x="9900952" y="3704784"/>
            <a:ext cx="380952" cy="381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53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7366F6-207E-5EE6-E4A4-14615BFA89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772816"/>
            <a:ext cx="10800000" cy="3765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93187F-E675-6953-1A0D-082CF6CE140A}"/>
              </a:ext>
            </a:extLst>
          </p:cNvPr>
          <p:cNvSpPr/>
          <p:nvPr/>
        </p:nvSpPr>
        <p:spPr bwMode="white">
          <a:xfrm>
            <a:off x="10020368" y="3059711"/>
            <a:ext cx="361905" cy="39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48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100D8522-2017-9799-F180-8E2813C5B2F5}"/>
              </a:ext>
            </a:extLst>
          </p:cNvPr>
          <p:cNvGrpSpPr/>
          <p:nvPr/>
        </p:nvGrpSpPr>
        <p:grpSpPr>
          <a:xfrm>
            <a:off x="936024" y="1141126"/>
            <a:ext cx="10800000" cy="4731020"/>
            <a:chOff x="936024" y="1141126"/>
            <a:chExt cx="10800000" cy="4731020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75DCAB01-CFC4-0EC9-583D-08154523AD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024" y="1141126"/>
              <a:ext cx="10800000" cy="287891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8E615E0F-7E64-D237-DDAD-15249798DF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450"/>
            <a:stretch/>
          </p:blipFill>
          <p:spPr>
            <a:xfrm>
              <a:off x="1429480" y="3933056"/>
              <a:ext cx="9887456" cy="193909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F25F46-9B59-3B5D-8573-97769930394D}"/>
              </a:ext>
            </a:extLst>
          </p:cNvPr>
          <p:cNvSpPr/>
          <p:nvPr/>
        </p:nvSpPr>
        <p:spPr bwMode="white">
          <a:xfrm>
            <a:off x="10078881" y="1465242"/>
            <a:ext cx="428571" cy="39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95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18345C-F437-BF0A-6698-FE1E9D4340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12776"/>
            <a:ext cx="10800000" cy="388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F2679E-B7EF-5052-3930-76BD5D1B2A99}"/>
              </a:ext>
            </a:extLst>
          </p:cNvPr>
          <p:cNvSpPr/>
          <p:nvPr/>
        </p:nvSpPr>
        <p:spPr bwMode="white">
          <a:xfrm>
            <a:off x="9962666" y="3146398"/>
            <a:ext cx="333333" cy="39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98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DE3136-F4BB-D830-6E97-3D702A8E1F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9872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00EBB4-7A94-E466-469E-6ABC3C39FA26}"/>
              </a:ext>
            </a:extLst>
          </p:cNvPr>
          <p:cNvSpPr/>
          <p:nvPr/>
        </p:nvSpPr>
        <p:spPr bwMode="white">
          <a:xfrm>
            <a:off x="9182906" y="3439026"/>
            <a:ext cx="301159" cy="32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20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65</cp:revision>
  <dcterms:created xsi:type="dcterms:W3CDTF">2015-09-16T06:44:00Z</dcterms:created>
  <dcterms:modified xsi:type="dcterms:W3CDTF">2024-08-09T19:09:04Z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