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4F5C3-038D-45D3-AD40-759A8B3D8F94}" type="datetimeFigureOut">
              <a:rPr lang="zh-CN" altLang="en-US" smtClean="0"/>
              <a:t>2024/8/10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F134B-99DC-40BF-869A-088653FDB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013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F134B-99DC-40BF-869A-088653FDB8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10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B9529F6-633C-BF80-8812-67C4678F7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35" y="3212976"/>
            <a:ext cx="11173930" cy="7686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AC70E-4099-55D0-1AE2-DF4CB0AE65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/>
          <a:stretch/>
        </p:blipFill>
        <p:spPr>
          <a:xfrm>
            <a:off x="911424" y="900000"/>
            <a:ext cx="10608576" cy="5621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4474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BD5C1-960E-582B-9572-89F7770553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/>
          <a:stretch/>
        </p:blipFill>
        <p:spPr>
          <a:xfrm>
            <a:off x="983432" y="2852936"/>
            <a:ext cx="10608576" cy="175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23FE98-70C4-94D6-76A3-57A4D4C62EA7}"/>
              </a:ext>
            </a:extLst>
          </p:cNvPr>
          <p:cNvSpPr/>
          <p:nvPr/>
        </p:nvSpPr>
        <p:spPr bwMode="white">
          <a:xfrm>
            <a:off x="1559496" y="3725753"/>
            <a:ext cx="2394415" cy="66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93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90723-1DF6-D424-51CC-5FB5F754EF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2"/>
          <a:stretch/>
        </p:blipFill>
        <p:spPr>
          <a:xfrm>
            <a:off x="1264330" y="908720"/>
            <a:ext cx="9663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EBB09-44B1-F8E0-9FB0-094D33CF8A23}"/>
              </a:ext>
            </a:extLst>
          </p:cNvPr>
          <p:cNvSpPr/>
          <p:nvPr/>
        </p:nvSpPr>
        <p:spPr bwMode="white">
          <a:xfrm>
            <a:off x="2352991" y="2698750"/>
            <a:ext cx="2127099" cy="42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82F08F-9401-77EE-492E-D0226B675D8C}"/>
              </a:ext>
            </a:extLst>
          </p:cNvPr>
          <p:cNvSpPr/>
          <p:nvPr/>
        </p:nvSpPr>
        <p:spPr bwMode="white">
          <a:xfrm>
            <a:off x="3138320" y="4301816"/>
            <a:ext cx="1728192" cy="59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B76D86-90BF-0842-D7FE-279AA250D6D0}"/>
              </a:ext>
            </a:extLst>
          </p:cNvPr>
          <p:cNvSpPr/>
          <p:nvPr/>
        </p:nvSpPr>
        <p:spPr bwMode="white">
          <a:xfrm>
            <a:off x="4624106" y="6088631"/>
            <a:ext cx="1728192" cy="43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9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2024-08-09T18:32:08Z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