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8" r:id="rId4"/>
    <p:sldId id="357" r:id="rId5"/>
    <p:sldId id="356" r:id="rId6"/>
    <p:sldId id="355" r:id="rId7"/>
    <p:sldId id="353" r:id="rId8"/>
    <p:sldId id="352" r:id="rId9"/>
    <p:sldId id="349" r:id="rId10"/>
    <p:sldId id="348" r:id="rId11"/>
    <p:sldId id="345" r:id="rId12"/>
    <p:sldId id="342" r:id="rId13"/>
    <p:sldId id="341" r:id="rId14"/>
    <p:sldId id="339" r:id="rId15"/>
    <p:sldId id="338" r:id="rId16"/>
    <p:sldId id="337" r:id="rId17"/>
    <p:sldId id="336" r:id="rId18"/>
    <p:sldId id="334" r:id="rId19"/>
    <p:sldId id="333" r:id="rId20"/>
    <p:sldId id="331" r:id="rId21"/>
    <p:sldId id="330" r:id="rId22"/>
    <p:sldId id="359" r:id="rId23"/>
    <p:sldId id="327" r:id="rId24"/>
    <p:sldId id="36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40E6DE5-6173-21BD-8A53-894A7F279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3023689"/>
            <a:ext cx="7174384" cy="8106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43B25A30-9606-DC46-0276-9ED9D9AAA4FD}"/>
              </a:ext>
            </a:extLst>
          </p:cNvPr>
          <p:cNvGrpSpPr/>
          <p:nvPr/>
        </p:nvGrpSpPr>
        <p:grpSpPr>
          <a:xfrm>
            <a:off x="1415480" y="908720"/>
            <a:ext cx="9648763" cy="5774734"/>
            <a:chOff x="1356196" y="2162858"/>
            <a:chExt cx="9648763" cy="5774734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F954016D-A110-1DE5-78A4-A5B4BB0CF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6196" y="2162858"/>
              <a:ext cx="9179984" cy="291841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2874F6B5-0799-71ED-021E-69B8FD0624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06"/>
            <a:stretch/>
          </p:blipFill>
          <p:spPr>
            <a:xfrm>
              <a:off x="1824941" y="5053429"/>
              <a:ext cx="8711261" cy="141810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DC2A36DC-6C3F-AC48-5B31-C8CA4BA82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4940" y="6471533"/>
              <a:ext cx="9180019" cy="146605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</p:spTree>
    <p:extLst>
      <p:ext uri="{BB962C8B-B14F-4D97-AF65-F5344CB8AC3E}">
        <p14:creationId xmlns:p14="http://schemas.microsoft.com/office/powerpoint/2010/main" val="2077721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1FA6A71-544D-FF2D-E981-EBDD8B8F6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8004477" cy="59234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5226B-DD01-64B2-D57F-BF7D4CDD78DD}"/>
              </a:ext>
            </a:extLst>
          </p:cNvPr>
          <p:cNvSpPr/>
          <p:nvPr/>
        </p:nvSpPr>
        <p:spPr bwMode="white">
          <a:xfrm>
            <a:off x="1814587" y="764704"/>
            <a:ext cx="5793581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548001-A6A6-0BEF-329E-4CE7E78B9E76}"/>
              </a:ext>
            </a:extLst>
          </p:cNvPr>
          <p:cNvSpPr/>
          <p:nvPr/>
        </p:nvSpPr>
        <p:spPr bwMode="white">
          <a:xfrm>
            <a:off x="7608168" y="764703"/>
            <a:ext cx="2409205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08DC8F-5306-C11E-5EC5-20FC882C5DCE}"/>
              </a:ext>
            </a:extLst>
          </p:cNvPr>
          <p:cNvSpPr/>
          <p:nvPr/>
        </p:nvSpPr>
        <p:spPr bwMode="white">
          <a:xfrm>
            <a:off x="1790860" y="1412776"/>
            <a:ext cx="2792972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DDD0C2-B35D-E77F-4887-D2AC61A46762}"/>
              </a:ext>
            </a:extLst>
          </p:cNvPr>
          <p:cNvSpPr/>
          <p:nvPr/>
        </p:nvSpPr>
        <p:spPr bwMode="white">
          <a:xfrm>
            <a:off x="4616772" y="1412775"/>
            <a:ext cx="1823927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6DC1AC-10F3-4AE5-2BD3-67981A15B2AE}"/>
              </a:ext>
            </a:extLst>
          </p:cNvPr>
          <p:cNvSpPr/>
          <p:nvPr/>
        </p:nvSpPr>
        <p:spPr bwMode="white">
          <a:xfrm>
            <a:off x="1823445" y="2060846"/>
            <a:ext cx="3129285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E25E43-F751-A6C0-0506-C7DA974B442F}"/>
              </a:ext>
            </a:extLst>
          </p:cNvPr>
          <p:cNvSpPr/>
          <p:nvPr/>
        </p:nvSpPr>
        <p:spPr bwMode="white">
          <a:xfrm>
            <a:off x="1823445" y="2634448"/>
            <a:ext cx="2472355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9EF1DAF-9C0B-C07A-076E-28C6B0EF9652}"/>
              </a:ext>
            </a:extLst>
          </p:cNvPr>
          <p:cNvSpPr/>
          <p:nvPr/>
        </p:nvSpPr>
        <p:spPr bwMode="white">
          <a:xfrm>
            <a:off x="4295800" y="2623685"/>
            <a:ext cx="2760387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0A86E1-4367-5A4E-A0A9-A7B201CD0D37}"/>
              </a:ext>
            </a:extLst>
          </p:cNvPr>
          <p:cNvSpPr/>
          <p:nvPr/>
        </p:nvSpPr>
        <p:spPr bwMode="white">
          <a:xfrm>
            <a:off x="1807152" y="3220136"/>
            <a:ext cx="3712784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F519DB-3BB3-322D-3AF0-8C2861AE9DCB}"/>
              </a:ext>
            </a:extLst>
          </p:cNvPr>
          <p:cNvSpPr/>
          <p:nvPr/>
        </p:nvSpPr>
        <p:spPr bwMode="white">
          <a:xfrm>
            <a:off x="1814587" y="3805824"/>
            <a:ext cx="2193181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2F09C7D-78AF-FD53-F192-8FEAF671965A}"/>
              </a:ext>
            </a:extLst>
          </p:cNvPr>
          <p:cNvSpPr/>
          <p:nvPr/>
        </p:nvSpPr>
        <p:spPr bwMode="white">
          <a:xfrm>
            <a:off x="4007769" y="3805824"/>
            <a:ext cx="4696990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4F79FB6-247A-3A66-6F30-3B826161D3E4}"/>
              </a:ext>
            </a:extLst>
          </p:cNvPr>
          <p:cNvSpPr/>
          <p:nvPr/>
        </p:nvSpPr>
        <p:spPr bwMode="white">
          <a:xfrm>
            <a:off x="1781764" y="4379426"/>
            <a:ext cx="2193181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8100A40-D23C-AC6C-668E-7F87814FB562}"/>
              </a:ext>
            </a:extLst>
          </p:cNvPr>
          <p:cNvSpPr/>
          <p:nvPr/>
        </p:nvSpPr>
        <p:spPr bwMode="white">
          <a:xfrm>
            <a:off x="3974945" y="4357683"/>
            <a:ext cx="2971411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F3BC5C4-9076-0D0C-1A72-E3F4D7B88C44}"/>
              </a:ext>
            </a:extLst>
          </p:cNvPr>
          <p:cNvSpPr/>
          <p:nvPr/>
        </p:nvSpPr>
        <p:spPr bwMode="white">
          <a:xfrm>
            <a:off x="1847528" y="5027496"/>
            <a:ext cx="3672408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B740024-0B32-1130-0FE8-DEA8C6FCCE7F}"/>
              </a:ext>
            </a:extLst>
          </p:cNvPr>
          <p:cNvSpPr/>
          <p:nvPr/>
        </p:nvSpPr>
        <p:spPr bwMode="white">
          <a:xfrm>
            <a:off x="1866464" y="5533779"/>
            <a:ext cx="2108482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7350B13-AA07-EB8B-5681-6A69D354F49A}"/>
              </a:ext>
            </a:extLst>
          </p:cNvPr>
          <p:cNvSpPr/>
          <p:nvPr/>
        </p:nvSpPr>
        <p:spPr bwMode="white">
          <a:xfrm>
            <a:off x="3974945" y="5535445"/>
            <a:ext cx="5296352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145B550-E508-5141-3768-8FB8BCC88C06}"/>
              </a:ext>
            </a:extLst>
          </p:cNvPr>
          <p:cNvSpPr/>
          <p:nvPr/>
        </p:nvSpPr>
        <p:spPr bwMode="white">
          <a:xfrm>
            <a:off x="1833642" y="6183517"/>
            <a:ext cx="5296352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79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E40BA-0C8C-2466-0E93-24EA7D625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D3514-EF12-0D5A-7DE2-4E192E618D9E}"/>
              </a:ext>
            </a:extLst>
          </p:cNvPr>
          <p:cNvSpPr/>
          <p:nvPr/>
        </p:nvSpPr>
        <p:spPr bwMode="white">
          <a:xfrm>
            <a:off x="6291217" y="3901144"/>
            <a:ext cx="847619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9D08A-6529-4EC9-FFA7-BE77F0866DB9}"/>
              </a:ext>
            </a:extLst>
          </p:cNvPr>
          <p:cNvSpPr/>
          <p:nvPr/>
        </p:nvSpPr>
        <p:spPr bwMode="white">
          <a:xfrm>
            <a:off x="6538836" y="5587325"/>
            <a:ext cx="742858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6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42AAC-64D7-0069-061E-EBC4ECC57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0000"/>
            <a:ext cx="10800000" cy="270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739368-37E1-C750-1E47-59A1A9098F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429000"/>
            <a:ext cx="10800000" cy="320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3470B2-763C-7548-5210-BB283796ECC1}"/>
              </a:ext>
            </a:extLst>
          </p:cNvPr>
          <p:cNvSpPr/>
          <p:nvPr/>
        </p:nvSpPr>
        <p:spPr bwMode="white">
          <a:xfrm>
            <a:off x="9629333" y="5038823"/>
            <a:ext cx="333333" cy="3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2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9C063-7BA6-8F0C-2811-A47DC13AA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665151"/>
            <a:ext cx="7305540" cy="616320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6F5C0-2A6D-D678-2AA2-71F810A08806}"/>
              </a:ext>
            </a:extLst>
          </p:cNvPr>
          <p:cNvSpPr/>
          <p:nvPr/>
        </p:nvSpPr>
        <p:spPr bwMode="white">
          <a:xfrm>
            <a:off x="8746475" y="4752461"/>
            <a:ext cx="283460" cy="25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2140"/>
          </a:p>
        </p:txBody>
      </p:sp>
    </p:spTree>
    <p:extLst>
      <p:ext uri="{BB962C8B-B14F-4D97-AF65-F5344CB8AC3E}">
        <p14:creationId xmlns:p14="http://schemas.microsoft.com/office/powerpoint/2010/main" val="50879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276CD-0F19-9179-7D50-59BD2C67E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0800000" cy="2943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604F05-C609-72A6-98ED-344D9F701824}"/>
              </a:ext>
            </a:extLst>
          </p:cNvPr>
          <p:cNvSpPr/>
          <p:nvPr/>
        </p:nvSpPr>
        <p:spPr bwMode="white">
          <a:xfrm>
            <a:off x="5951984" y="4149080"/>
            <a:ext cx="3504604" cy="66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2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EFE6C-4861-F6B7-A624-3FD801489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85" y="836712"/>
            <a:ext cx="9143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F8C1C-7E47-E343-721D-E5E1CF0EE237}"/>
              </a:ext>
            </a:extLst>
          </p:cNvPr>
          <p:cNvSpPr/>
          <p:nvPr/>
        </p:nvSpPr>
        <p:spPr bwMode="white">
          <a:xfrm>
            <a:off x="8063455" y="5201081"/>
            <a:ext cx="507990" cy="32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A6BF5F-0137-D471-870F-6C02CCF1F1A8}"/>
              </a:ext>
            </a:extLst>
          </p:cNvPr>
          <p:cNvSpPr/>
          <p:nvPr/>
        </p:nvSpPr>
        <p:spPr bwMode="white">
          <a:xfrm>
            <a:off x="7809460" y="6015870"/>
            <a:ext cx="507990" cy="38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1BE4E-56D8-36CD-F888-210300AD4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4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DE7E7-6874-49EC-D838-B1FA60F4DA03}"/>
              </a:ext>
            </a:extLst>
          </p:cNvPr>
          <p:cNvSpPr/>
          <p:nvPr/>
        </p:nvSpPr>
        <p:spPr bwMode="white">
          <a:xfrm>
            <a:off x="1520000" y="4024133"/>
            <a:ext cx="3567888" cy="42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B0F766-B602-41FD-4516-D1AD3409A91E}"/>
              </a:ext>
            </a:extLst>
          </p:cNvPr>
          <p:cNvSpPr/>
          <p:nvPr/>
        </p:nvSpPr>
        <p:spPr bwMode="white">
          <a:xfrm>
            <a:off x="5087888" y="3933056"/>
            <a:ext cx="2232248" cy="53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8A8DAF-4AFA-DF77-94B6-A9F147343076}"/>
              </a:ext>
            </a:extLst>
          </p:cNvPr>
          <p:cNvSpPr/>
          <p:nvPr/>
        </p:nvSpPr>
        <p:spPr bwMode="white">
          <a:xfrm>
            <a:off x="1494696" y="4869161"/>
            <a:ext cx="3377168" cy="65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D4C9A9-518D-3F58-C1FC-9AA706B6B8E4}"/>
              </a:ext>
            </a:extLst>
          </p:cNvPr>
          <p:cNvSpPr/>
          <p:nvPr/>
        </p:nvSpPr>
        <p:spPr bwMode="white">
          <a:xfrm>
            <a:off x="4871864" y="4950818"/>
            <a:ext cx="2088232" cy="53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3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E47E6-3041-CAEC-F98E-ABC3FC0E8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278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ED5A6-1EDC-BF5B-E8C6-3EE90DE69061}"/>
              </a:ext>
            </a:extLst>
          </p:cNvPr>
          <p:cNvSpPr/>
          <p:nvPr/>
        </p:nvSpPr>
        <p:spPr bwMode="white">
          <a:xfrm>
            <a:off x="657904" y="3344104"/>
            <a:ext cx="4117952" cy="4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F3D5D7-363A-3B70-B22B-1B9EDD79E605}"/>
              </a:ext>
            </a:extLst>
          </p:cNvPr>
          <p:cNvSpPr/>
          <p:nvPr/>
        </p:nvSpPr>
        <p:spPr bwMode="white">
          <a:xfrm>
            <a:off x="4775856" y="3293705"/>
            <a:ext cx="4117952" cy="54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F8B2BA-03C6-636B-BEDF-C4560CF71E31}"/>
              </a:ext>
            </a:extLst>
          </p:cNvPr>
          <p:cNvSpPr/>
          <p:nvPr/>
        </p:nvSpPr>
        <p:spPr bwMode="white">
          <a:xfrm>
            <a:off x="623163" y="4232316"/>
            <a:ext cx="3720645" cy="54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86CFBD-7594-D384-9D25-EA87D43C74B1}"/>
              </a:ext>
            </a:extLst>
          </p:cNvPr>
          <p:cNvSpPr/>
          <p:nvPr/>
        </p:nvSpPr>
        <p:spPr bwMode="white">
          <a:xfrm>
            <a:off x="4330219" y="4272545"/>
            <a:ext cx="2677885" cy="54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98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7B92E-8A97-9554-52B4-9603784647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7706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37138-F6DA-F887-D36C-3BEF3B79310A}"/>
              </a:ext>
            </a:extLst>
          </p:cNvPr>
          <p:cNvSpPr/>
          <p:nvPr/>
        </p:nvSpPr>
        <p:spPr bwMode="white">
          <a:xfrm>
            <a:off x="1496000" y="4130408"/>
            <a:ext cx="4152380" cy="42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E2C33-2F35-4AE8-5A98-493C99414684}"/>
              </a:ext>
            </a:extLst>
          </p:cNvPr>
          <p:cNvSpPr/>
          <p:nvPr/>
        </p:nvSpPr>
        <p:spPr bwMode="white">
          <a:xfrm>
            <a:off x="1391480" y="4886180"/>
            <a:ext cx="5824525" cy="852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7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6B666-DB40-9A16-B82E-A05BB1865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26" y="836712"/>
            <a:ext cx="10273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4D9354-0CBA-49DA-BA61-27587E953E51}"/>
              </a:ext>
            </a:extLst>
          </p:cNvPr>
          <p:cNvSpPr/>
          <p:nvPr/>
        </p:nvSpPr>
        <p:spPr bwMode="white">
          <a:xfrm>
            <a:off x="10199823" y="4310853"/>
            <a:ext cx="398605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D7AF2-F0CD-884F-DEF7-7C545FBF2C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9"/>
          <a:stretch/>
        </p:blipFill>
        <p:spPr>
          <a:xfrm>
            <a:off x="551384" y="1264400"/>
            <a:ext cx="10800000" cy="432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9DA4C-7590-A023-C663-6CA0F94FC748}"/>
              </a:ext>
            </a:extLst>
          </p:cNvPr>
          <p:cNvSpPr/>
          <p:nvPr/>
        </p:nvSpPr>
        <p:spPr bwMode="white">
          <a:xfrm>
            <a:off x="1389478" y="3304980"/>
            <a:ext cx="6626137" cy="48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C0AE21-E130-B418-DBA2-C889D3713644}"/>
              </a:ext>
            </a:extLst>
          </p:cNvPr>
          <p:cNvSpPr/>
          <p:nvPr/>
        </p:nvSpPr>
        <p:spPr bwMode="white">
          <a:xfrm>
            <a:off x="8015615" y="3304980"/>
            <a:ext cx="3341707" cy="48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D49929-2893-84A8-EB89-ADEA95382D6E}"/>
              </a:ext>
            </a:extLst>
          </p:cNvPr>
          <p:cNvSpPr/>
          <p:nvPr/>
        </p:nvSpPr>
        <p:spPr bwMode="white">
          <a:xfrm>
            <a:off x="1174856" y="4009424"/>
            <a:ext cx="3341707" cy="68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227504-E900-8084-7084-935430CFC3AC}"/>
              </a:ext>
            </a:extLst>
          </p:cNvPr>
          <p:cNvSpPr/>
          <p:nvPr/>
        </p:nvSpPr>
        <p:spPr bwMode="white">
          <a:xfrm>
            <a:off x="1392774" y="4801512"/>
            <a:ext cx="6478826" cy="68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30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94DFB49-7FA3-6F8F-8C30-438A66FFB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736"/>
          <a:stretch/>
        </p:blipFill>
        <p:spPr>
          <a:xfrm>
            <a:off x="696000" y="980729"/>
            <a:ext cx="108000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260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94DFB49-7FA3-6F8F-8C30-438A66FFB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34" t="68935" b="-1"/>
          <a:stretch/>
        </p:blipFill>
        <p:spPr>
          <a:xfrm>
            <a:off x="1475924" y="908719"/>
            <a:ext cx="9407448" cy="2379929"/>
          </a:xfrm>
          <a:prstGeom prst="rect">
            <a:avLst/>
          </a:prstGeom>
          <a:effectLst/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C7F85E6-28E4-392C-85FD-57A8EAE7A1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4"/>
          <a:stretch/>
        </p:blipFill>
        <p:spPr>
          <a:xfrm>
            <a:off x="1475930" y="3288649"/>
            <a:ext cx="9407448" cy="1644018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A8C787E-31A1-565B-760F-C0B00824B3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4"/>
          <a:stretch/>
        </p:blipFill>
        <p:spPr>
          <a:xfrm>
            <a:off x="1475931" y="4932668"/>
            <a:ext cx="9407437" cy="1757659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4084732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C17EA437-2455-8959-DFD5-179383636871}"/>
              </a:ext>
            </a:extLst>
          </p:cNvPr>
          <p:cNvGrpSpPr/>
          <p:nvPr/>
        </p:nvGrpSpPr>
        <p:grpSpPr>
          <a:xfrm>
            <a:off x="1564272" y="999118"/>
            <a:ext cx="9504009" cy="5526226"/>
            <a:chOff x="1344006" y="2073562"/>
            <a:chExt cx="9504009" cy="552622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FB7CF45-59D2-9196-B63B-ACD5515EDC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006" y="2073562"/>
              <a:ext cx="9504009" cy="308525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E328B10-BECD-FDE2-0193-1C016D5E32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79"/>
            <a:stretch/>
          </p:blipFill>
          <p:spPr>
            <a:xfrm>
              <a:off x="1344006" y="5115180"/>
              <a:ext cx="9503996" cy="248460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5E6BB-66C2-2C5C-A5EE-B0518C3575D2}"/>
              </a:ext>
            </a:extLst>
          </p:cNvPr>
          <p:cNvSpPr/>
          <p:nvPr/>
        </p:nvSpPr>
        <p:spPr bwMode="white">
          <a:xfrm>
            <a:off x="1420256" y="999118"/>
            <a:ext cx="5400600" cy="57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85684CF-3738-0AF0-9EE4-569A0CB4D6EB}"/>
              </a:ext>
            </a:extLst>
          </p:cNvPr>
          <p:cNvSpPr/>
          <p:nvPr/>
        </p:nvSpPr>
        <p:spPr bwMode="white">
          <a:xfrm>
            <a:off x="6820856" y="1020506"/>
            <a:ext cx="4356874" cy="57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037A760-5B07-B0B3-F8B1-5089BCC395B6}"/>
              </a:ext>
            </a:extLst>
          </p:cNvPr>
          <p:cNvSpPr/>
          <p:nvPr/>
        </p:nvSpPr>
        <p:spPr bwMode="white">
          <a:xfrm>
            <a:off x="1559496" y="1772816"/>
            <a:ext cx="8933768" cy="214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06A1505-EB7C-5234-2252-DB6CD275ED6B}"/>
              </a:ext>
            </a:extLst>
          </p:cNvPr>
          <p:cNvSpPr/>
          <p:nvPr/>
        </p:nvSpPr>
        <p:spPr bwMode="white">
          <a:xfrm>
            <a:off x="1636280" y="4092908"/>
            <a:ext cx="5275049" cy="71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5031991C-F6BB-E2D8-E06E-7D99A9D6D24D}"/>
              </a:ext>
            </a:extLst>
          </p:cNvPr>
          <p:cNvSpPr/>
          <p:nvPr/>
        </p:nvSpPr>
        <p:spPr bwMode="white">
          <a:xfrm>
            <a:off x="6983337" y="4019348"/>
            <a:ext cx="4088778" cy="71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7147E72-1D58-2D21-85A8-A129D7DB93A9}"/>
              </a:ext>
            </a:extLst>
          </p:cNvPr>
          <p:cNvSpPr/>
          <p:nvPr/>
        </p:nvSpPr>
        <p:spPr bwMode="white">
          <a:xfrm>
            <a:off x="1420256" y="4999259"/>
            <a:ext cx="792088" cy="71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6A394C1-D109-082F-3D64-CFCB5FB2E88D}"/>
              </a:ext>
            </a:extLst>
          </p:cNvPr>
          <p:cNvSpPr/>
          <p:nvPr/>
        </p:nvSpPr>
        <p:spPr bwMode="white">
          <a:xfrm>
            <a:off x="2175810" y="4914542"/>
            <a:ext cx="8280920" cy="8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B14978B-F3E5-3F0C-79FC-66BAF4C00AC8}"/>
              </a:ext>
            </a:extLst>
          </p:cNvPr>
          <p:cNvSpPr/>
          <p:nvPr/>
        </p:nvSpPr>
        <p:spPr bwMode="white">
          <a:xfrm>
            <a:off x="1407843" y="6039861"/>
            <a:ext cx="767967" cy="57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7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80261C-A53B-F000-F40F-0D6367199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992544" cy="424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46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12AAF-3A5E-C1D6-0154-9AF6B64E6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420888"/>
            <a:ext cx="10800000" cy="230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A0A32-24BB-6616-611C-4EA15B9E2974}"/>
              </a:ext>
            </a:extLst>
          </p:cNvPr>
          <p:cNvSpPr/>
          <p:nvPr/>
        </p:nvSpPr>
        <p:spPr bwMode="white">
          <a:xfrm>
            <a:off x="10265669" y="2716536"/>
            <a:ext cx="371428" cy="37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16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A55C0-8D98-8D15-9096-4A5936C24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505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582A4F-A463-EE5D-1C8E-04E609DD6A72}"/>
              </a:ext>
            </a:extLst>
          </p:cNvPr>
          <p:cNvSpPr/>
          <p:nvPr/>
        </p:nvSpPr>
        <p:spPr bwMode="white">
          <a:xfrm>
            <a:off x="10429333" y="1505778"/>
            <a:ext cx="333333" cy="38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A3B90-AA22-395F-EE70-0C35C615C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73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B5953D-2BB0-9328-615B-5236892F43EE}"/>
              </a:ext>
            </a:extLst>
          </p:cNvPr>
          <p:cNvSpPr/>
          <p:nvPr/>
        </p:nvSpPr>
        <p:spPr bwMode="white">
          <a:xfrm>
            <a:off x="3248380" y="3017754"/>
            <a:ext cx="314285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9A87E7-D40C-D1A8-F808-7E9029A80703}"/>
              </a:ext>
            </a:extLst>
          </p:cNvPr>
          <p:cNvSpPr/>
          <p:nvPr/>
        </p:nvSpPr>
        <p:spPr bwMode="white">
          <a:xfrm>
            <a:off x="2838857" y="4811854"/>
            <a:ext cx="304761" cy="38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03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3C273-4228-622B-E674-9DC769DEF2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91324"/>
            <a:ext cx="10800000" cy="263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13A6B7-C983-95DB-3EDD-A5F7A4CDEF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6"/>
          <a:stretch/>
        </p:blipFill>
        <p:spPr>
          <a:xfrm>
            <a:off x="1102848" y="3431131"/>
            <a:ext cx="10248536" cy="152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2781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4CCEB-D280-18D9-4BFC-25EC80194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05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FDA15-8A61-B9E0-1C00-34339ECA7CB5}"/>
              </a:ext>
            </a:extLst>
          </p:cNvPr>
          <p:cNvSpPr/>
          <p:nvPr/>
        </p:nvSpPr>
        <p:spPr bwMode="white">
          <a:xfrm>
            <a:off x="657904" y="1213009"/>
            <a:ext cx="7574336" cy="51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43E48C-47FD-3CD2-F2B6-F3E68F0501C3}"/>
              </a:ext>
            </a:extLst>
          </p:cNvPr>
          <p:cNvSpPr/>
          <p:nvPr/>
        </p:nvSpPr>
        <p:spPr bwMode="white">
          <a:xfrm>
            <a:off x="657904" y="1976703"/>
            <a:ext cx="3253856" cy="70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A3E2A7-CACB-675A-5FBE-BA4B29C8F204}"/>
              </a:ext>
            </a:extLst>
          </p:cNvPr>
          <p:cNvSpPr/>
          <p:nvPr/>
        </p:nvSpPr>
        <p:spPr bwMode="white">
          <a:xfrm>
            <a:off x="657904" y="2893064"/>
            <a:ext cx="5774136" cy="61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4C6C4A-324C-207D-4CF0-B75D423A3AD3}"/>
              </a:ext>
            </a:extLst>
          </p:cNvPr>
          <p:cNvSpPr/>
          <p:nvPr/>
        </p:nvSpPr>
        <p:spPr bwMode="white">
          <a:xfrm>
            <a:off x="657904" y="3757160"/>
            <a:ext cx="5918152" cy="61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FD1AE3-CF20-CE93-DC53-C7A1995E66E6}"/>
              </a:ext>
            </a:extLst>
          </p:cNvPr>
          <p:cNvSpPr/>
          <p:nvPr/>
        </p:nvSpPr>
        <p:spPr bwMode="white">
          <a:xfrm>
            <a:off x="657904" y="4702210"/>
            <a:ext cx="2590476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6A03AC-41A6-4A19-938C-8777699D2822}"/>
              </a:ext>
            </a:extLst>
          </p:cNvPr>
          <p:cNvSpPr/>
          <p:nvPr/>
        </p:nvSpPr>
        <p:spPr bwMode="white">
          <a:xfrm>
            <a:off x="657904" y="5521674"/>
            <a:ext cx="4657142" cy="4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03C8E6-EF85-88A4-D9ED-F4738E69E12A}"/>
              </a:ext>
            </a:extLst>
          </p:cNvPr>
          <p:cNvSpPr/>
          <p:nvPr/>
        </p:nvSpPr>
        <p:spPr bwMode="white">
          <a:xfrm>
            <a:off x="3949856" y="1965566"/>
            <a:ext cx="3253856" cy="70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AD26664-EE9B-09ED-66B0-7FFF1BCB2E98}"/>
              </a:ext>
            </a:extLst>
          </p:cNvPr>
          <p:cNvSpPr/>
          <p:nvPr/>
        </p:nvSpPr>
        <p:spPr bwMode="white">
          <a:xfrm>
            <a:off x="6576056" y="3775321"/>
            <a:ext cx="3685904" cy="61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8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4" grpId="0" animBg="1"/>
      <p:bldP spid="16" grpId="0" animBg="1"/>
      <p:bldP spid="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B2042-AFB7-F774-A46D-7A6EAA11B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836712"/>
            <a:ext cx="10800000" cy="438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20D165-7A61-5A3E-69D8-A728327A0E11}"/>
              </a:ext>
            </a:extLst>
          </p:cNvPr>
          <p:cNvSpPr/>
          <p:nvPr/>
        </p:nvSpPr>
        <p:spPr bwMode="white">
          <a:xfrm>
            <a:off x="825920" y="1277480"/>
            <a:ext cx="49100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82EB43-05EF-6329-BB68-1DA2333394CF}"/>
              </a:ext>
            </a:extLst>
          </p:cNvPr>
          <p:cNvSpPr/>
          <p:nvPr/>
        </p:nvSpPr>
        <p:spPr bwMode="white">
          <a:xfrm>
            <a:off x="5774056" y="989448"/>
            <a:ext cx="5015960" cy="109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0B4127E-9FAE-E86F-3292-9598CD29567C}"/>
              </a:ext>
            </a:extLst>
          </p:cNvPr>
          <p:cNvSpPr/>
          <p:nvPr/>
        </p:nvSpPr>
        <p:spPr bwMode="white">
          <a:xfrm>
            <a:off x="479376" y="2452010"/>
            <a:ext cx="4574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A111569-1F0D-9D52-2DB5-1C3711501766}"/>
              </a:ext>
            </a:extLst>
          </p:cNvPr>
          <p:cNvSpPr/>
          <p:nvPr/>
        </p:nvSpPr>
        <p:spPr bwMode="white">
          <a:xfrm>
            <a:off x="5053976" y="2373161"/>
            <a:ext cx="30582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4785078-3C29-93FE-C6C6-C2230487FFE4}"/>
              </a:ext>
            </a:extLst>
          </p:cNvPr>
          <p:cNvSpPr/>
          <p:nvPr/>
        </p:nvSpPr>
        <p:spPr bwMode="white">
          <a:xfrm>
            <a:off x="551384" y="3234335"/>
            <a:ext cx="64087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06636D6-2DB9-935A-CBA0-FD769B65E2AD}"/>
              </a:ext>
            </a:extLst>
          </p:cNvPr>
          <p:cNvSpPr/>
          <p:nvPr/>
        </p:nvSpPr>
        <p:spPr bwMode="white">
          <a:xfrm>
            <a:off x="816016" y="4016660"/>
            <a:ext cx="6144080" cy="107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79C9459-1B1D-B275-0E1A-354A2AD3E4F2}"/>
              </a:ext>
            </a:extLst>
          </p:cNvPr>
          <p:cNvSpPr/>
          <p:nvPr/>
        </p:nvSpPr>
        <p:spPr bwMode="white">
          <a:xfrm>
            <a:off x="6960096" y="4229809"/>
            <a:ext cx="34563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img_16777215">
            <a:extLst>
              <a:ext uri="{FF2B5EF4-FFF2-40B4-BE49-F238E27FC236}">
                <a16:creationId xmlns:a16="http://schemas.microsoft.com/office/drawing/2014/main" id="{08BAD098-E77F-BD77-4335-1FA9955E32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5280961"/>
            <a:ext cx="10800000" cy="14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21565D7-6CAF-48C1-75F9-F29618CF9916}"/>
              </a:ext>
            </a:extLst>
          </p:cNvPr>
          <p:cNvSpPr/>
          <p:nvPr/>
        </p:nvSpPr>
        <p:spPr bwMode="white">
          <a:xfrm>
            <a:off x="829767" y="5094523"/>
            <a:ext cx="34563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F7B95C55-E3DC-F90A-28F1-8DA7EC39D7CE}"/>
              </a:ext>
            </a:extLst>
          </p:cNvPr>
          <p:cNvSpPr/>
          <p:nvPr/>
        </p:nvSpPr>
        <p:spPr bwMode="white">
          <a:xfrm>
            <a:off x="831234" y="6018423"/>
            <a:ext cx="5000734" cy="57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7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FFB55-187D-692F-B2FA-0969A4757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44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19DFB-D4C0-2526-7784-22285E155E8A}"/>
              </a:ext>
            </a:extLst>
          </p:cNvPr>
          <p:cNvSpPr/>
          <p:nvPr/>
        </p:nvSpPr>
        <p:spPr bwMode="white">
          <a:xfrm>
            <a:off x="10160470" y="4466592"/>
            <a:ext cx="359198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77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2024-08-09T18:23:01Z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