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02" r:id="rId3"/>
    <p:sldId id="324" r:id="rId4"/>
    <p:sldId id="354" r:id="rId5"/>
    <p:sldId id="352" r:id="rId6"/>
    <p:sldId id="351" r:id="rId7"/>
    <p:sldId id="349" r:id="rId8"/>
    <p:sldId id="348" r:id="rId9"/>
    <p:sldId id="347" r:id="rId10"/>
    <p:sldId id="341" r:id="rId11"/>
    <p:sldId id="340" r:id="rId12"/>
    <p:sldId id="339" r:id="rId13"/>
    <p:sldId id="338" r:id="rId14"/>
    <p:sldId id="337" r:id="rId15"/>
    <p:sldId id="336" r:id="rId16"/>
    <p:sldId id="334" r:id="rId17"/>
    <p:sldId id="332" r:id="rId18"/>
    <p:sldId id="331" r:id="rId19"/>
    <p:sldId id="327" r:id="rId20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780" y="4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EE3A8-68CA-4666-B105-7B0E908CEA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5E594C-FF7C-4C9F-B199-843981BB4C1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5E594C-FF7C-4C9F-B199-843981BB4C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5102" y="1844824"/>
            <a:ext cx="4781796" cy="8191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573" y="3068960"/>
            <a:ext cx="5924854" cy="18542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611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91880" y="4085792"/>
            <a:ext cx="792088" cy="67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583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9809" y="3465882"/>
            <a:ext cx="361904" cy="3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75389"/>
            <a:ext cx="10800000" cy="3707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8857" y="3700609"/>
            <a:ext cx="780952" cy="37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6952" y="4615502"/>
            <a:ext cx="590476" cy="38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444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687624" y="3581736"/>
            <a:ext cx="2448272" cy="664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36096" y="5525952"/>
            <a:ext cx="35283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9361040" cy="6119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6106" y="4509120"/>
            <a:ext cx="345182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47928" y="4653136"/>
            <a:ext cx="44599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6106" y="5445224"/>
            <a:ext cx="8636398" cy="128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9536" y="836712"/>
            <a:ext cx="8639990" cy="4190590"/>
            <a:chOff x="1902093" y="1423825"/>
            <a:chExt cx="8639990" cy="4190590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2093" y="1423825"/>
              <a:ext cx="8639990" cy="270201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06"/>
            <a:stretch>
              <a:fillRect/>
            </a:stretch>
          </p:blipFill>
          <p:spPr>
            <a:xfrm>
              <a:off x="2516083" y="4195907"/>
              <a:ext cx="8025998" cy="141850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89" r="7336" b="18589"/>
          <a:stretch>
            <a:fillRect/>
          </a:stretch>
        </p:blipFill>
        <p:spPr>
          <a:xfrm>
            <a:off x="8256240" y="3220027"/>
            <a:ext cx="3508712" cy="3360164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898402"/>
            <a:ext cx="8784976" cy="5061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5959597"/>
            <a:ext cx="9001000" cy="68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06877" y="980727"/>
            <a:ext cx="10825400" cy="3209668"/>
            <a:chOff x="637912" y="1811291"/>
            <a:chExt cx="10825400" cy="3209668"/>
          </a:xfrm>
        </p:grpSpPr>
        <p:pic>
          <p:nvPicPr>
            <p:cNvPr id="4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912" y="3425139"/>
              <a:ext cx="10800000" cy="15958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6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956"/>
            <a:stretch>
              <a:fillRect/>
            </a:stretch>
          </p:blipFill>
          <p:spPr>
            <a:xfrm>
              <a:off x="663312" y="1811291"/>
              <a:ext cx="10800000" cy="153562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803746" y="2778939"/>
            <a:ext cx="10218974" cy="148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89" r="7336" b="18589"/>
          <a:stretch>
            <a:fillRect/>
          </a:stretch>
        </p:blipFill>
        <p:spPr>
          <a:xfrm>
            <a:off x="6492378" y="3544084"/>
            <a:ext cx="3366659" cy="322412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7" name="矩形 6"/>
          <p:cNvSpPr/>
          <p:nvPr/>
        </p:nvSpPr>
        <p:spPr bwMode="white">
          <a:xfrm>
            <a:off x="911424" y="980728"/>
            <a:ext cx="10111296" cy="151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81" y="799498"/>
            <a:ext cx="8280920" cy="5259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0" t="13903" r="23572" b="12339"/>
          <a:stretch>
            <a:fillRect/>
          </a:stretch>
        </p:blipFill>
        <p:spPr>
          <a:xfrm>
            <a:off x="7824192" y="3428999"/>
            <a:ext cx="4176464" cy="300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9081479" cy="518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0" t="13903" r="23572" b="12339"/>
          <a:stretch>
            <a:fillRect/>
          </a:stretch>
        </p:blipFill>
        <p:spPr>
          <a:xfrm>
            <a:off x="7472623" y="2708920"/>
            <a:ext cx="4176464" cy="3005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836712"/>
            <a:ext cx="7758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02547" y="3507817"/>
            <a:ext cx="301053" cy="27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72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392" y="6156532"/>
            <a:ext cx="4651231" cy="50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23392" y="764704"/>
            <a:ext cx="10729098" cy="5760000"/>
            <a:chOff x="623392" y="764704"/>
            <a:chExt cx="10729098" cy="5760000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392" y="764704"/>
              <a:ext cx="10729098" cy="576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sp useBgFill="1">
          <p:nvSpPr>
            <p:cNvPr id="4" name="矩形 3"/>
            <p:cNvSpPr/>
            <p:nvPr/>
          </p:nvSpPr>
          <p:spPr bwMode="white">
            <a:xfrm>
              <a:off x="2712083" y="4274329"/>
              <a:ext cx="7020274" cy="1638947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2783632" y="4581128"/>
            <a:ext cx="6912768" cy="1296144"/>
          </a:xfrm>
          <a:prstGeom prst="line">
            <a:avLst/>
          </a:prstGeom>
          <a:ln w="127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987941" y="4310334"/>
            <a:ext cx="540107" cy="1566938"/>
          </a:xfrm>
          <a:prstGeom prst="line">
            <a:avLst/>
          </a:prstGeom>
          <a:ln w="127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747675" y="4293031"/>
            <a:ext cx="6984682" cy="1584241"/>
          </a:xfrm>
          <a:prstGeom prst="line">
            <a:avLst/>
          </a:prstGeom>
          <a:ln w="127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69" y="836712"/>
            <a:ext cx="10355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38691" y="3652712"/>
            <a:ext cx="4323654" cy="39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6087" y="4466426"/>
            <a:ext cx="4828082" cy="42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6086" y="5307569"/>
            <a:ext cx="5710827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6087" y="6157854"/>
            <a:ext cx="4719990" cy="42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836930"/>
            <a:ext cx="8658860" cy="434530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9408160" y="4725670"/>
            <a:ext cx="58737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24" tIns="38862" rIns="77724" bIns="38862" rtlCol="0" anchor="ctr"/>
          <a:lstStyle/>
          <a:p>
            <a:pPr algn="ctr"/>
            <a:endParaRPr lang="zh-CN" altLang="en-US" sz="170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6"/>
          <a:stretch>
            <a:fillRect/>
          </a:stretch>
        </p:blipFill>
        <p:spPr>
          <a:xfrm>
            <a:off x="2207260" y="5373370"/>
            <a:ext cx="8640000" cy="1293927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562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19788" y="1994723"/>
            <a:ext cx="333333" cy="38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9312" y="5646642"/>
            <a:ext cx="1190476" cy="4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558"/>
          <a:stretch>
            <a:fillRect/>
          </a:stretch>
        </p:blipFill>
        <p:spPr>
          <a:xfrm>
            <a:off x="1480820" y="692785"/>
            <a:ext cx="9230995" cy="61493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484784"/>
            <a:ext cx="10560496" cy="446249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735961" y="1628800"/>
            <a:ext cx="1080120" cy="50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6104" y="2492896"/>
            <a:ext cx="1056049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6104" y="4221088"/>
            <a:ext cx="2927648" cy="65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6104" y="5065707"/>
            <a:ext cx="2927648" cy="65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8712968" cy="588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03856" y="5270578"/>
            <a:ext cx="636559" cy="534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2024-08-10T17:24:41Z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