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8" r:id="rId4"/>
    <p:sldId id="337" r:id="rId5"/>
    <p:sldId id="336" r:id="rId6"/>
    <p:sldId id="334" r:id="rId7"/>
    <p:sldId id="332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F6BF474-4D89-4B07-7199-7D33E2D47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631" y="2961000"/>
            <a:ext cx="6252737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BE20B-183F-CC45-8D60-B71D0E1109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94606"/>
            <a:ext cx="10800000" cy="2650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7B1ADFC-EE8E-AB54-C892-CF553F6E44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645024"/>
            <a:ext cx="10800000" cy="2693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751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E73FC-60EE-E60E-3D48-4D27C3B68D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76872"/>
            <a:ext cx="10800000" cy="2659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5E73B2-486A-6D0E-728E-57963F884AF7}"/>
              </a:ext>
            </a:extLst>
          </p:cNvPr>
          <p:cNvSpPr/>
          <p:nvPr/>
        </p:nvSpPr>
        <p:spPr bwMode="white">
          <a:xfrm>
            <a:off x="479376" y="2420888"/>
            <a:ext cx="10657184" cy="162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BAEC920-3088-BD73-E837-24EC77D0DEBF}"/>
              </a:ext>
            </a:extLst>
          </p:cNvPr>
          <p:cNvSpPr/>
          <p:nvPr/>
        </p:nvSpPr>
        <p:spPr bwMode="white">
          <a:xfrm>
            <a:off x="479376" y="4042431"/>
            <a:ext cx="6552728" cy="82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78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1899F-7FB3-A1E5-D085-659169EA0D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697" y="829333"/>
            <a:ext cx="9992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15A4D8-8287-4482-CAD9-DA96F0C25470}"/>
              </a:ext>
            </a:extLst>
          </p:cNvPr>
          <p:cNvSpPr/>
          <p:nvPr/>
        </p:nvSpPr>
        <p:spPr bwMode="white">
          <a:xfrm>
            <a:off x="1127448" y="908721"/>
            <a:ext cx="93408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7D540C-E177-D70E-2363-BC0179AA1C16}"/>
              </a:ext>
            </a:extLst>
          </p:cNvPr>
          <p:cNvSpPr/>
          <p:nvPr/>
        </p:nvSpPr>
        <p:spPr bwMode="white">
          <a:xfrm>
            <a:off x="1065845" y="1700808"/>
            <a:ext cx="93408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0D25B6-2083-D0E4-78B1-8A58F9C15EF4}"/>
              </a:ext>
            </a:extLst>
          </p:cNvPr>
          <p:cNvSpPr/>
          <p:nvPr/>
        </p:nvSpPr>
        <p:spPr bwMode="white">
          <a:xfrm>
            <a:off x="1013122" y="2450312"/>
            <a:ext cx="9340868" cy="100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5A5F41-51EC-0DCA-9005-BC2D4037D154}"/>
              </a:ext>
            </a:extLst>
          </p:cNvPr>
          <p:cNvSpPr/>
          <p:nvPr/>
        </p:nvSpPr>
        <p:spPr bwMode="white">
          <a:xfrm>
            <a:off x="960399" y="3631865"/>
            <a:ext cx="679178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DD5547-0152-019B-CF21-90E5003691A2}"/>
              </a:ext>
            </a:extLst>
          </p:cNvPr>
          <p:cNvSpPr/>
          <p:nvPr/>
        </p:nvSpPr>
        <p:spPr bwMode="white">
          <a:xfrm>
            <a:off x="1127448" y="4381368"/>
            <a:ext cx="9433048" cy="14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835524-A1BE-201C-5DEF-21069B1A8889}"/>
              </a:ext>
            </a:extLst>
          </p:cNvPr>
          <p:cNvSpPr/>
          <p:nvPr/>
        </p:nvSpPr>
        <p:spPr bwMode="white">
          <a:xfrm>
            <a:off x="1065845" y="5828907"/>
            <a:ext cx="9433048" cy="79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59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FE4F5-548A-4F37-1AA4-C8A34CB384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434" y="836712"/>
            <a:ext cx="97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66E553-DCF7-BE43-15AC-1D8A27D999DA}"/>
              </a:ext>
            </a:extLst>
          </p:cNvPr>
          <p:cNvSpPr/>
          <p:nvPr/>
        </p:nvSpPr>
        <p:spPr bwMode="white">
          <a:xfrm>
            <a:off x="1722954" y="3280610"/>
            <a:ext cx="5985983" cy="44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1625B24-13B4-0E8E-47F0-3A3E1E93903B}"/>
              </a:ext>
            </a:extLst>
          </p:cNvPr>
          <p:cNvSpPr/>
          <p:nvPr/>
        </p:nvSpPr>
        <p:spPr bwMode="white">
          <a:xfrm>
            <a:off x="1722954" y="3941776"/>
            <a:ext cx="5985983" cy="58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53FFED-1F04-5804-BFC9-8341A7AB97E5}"/>
              </a:ext>
            </a:extLst>
          </p:cNvPr>
          <p:cNvSpPr/>
          <p:nvPr/>
        </p:nvSpPr>
        <p:spPr bwMode="white">
          <a:xfrm>
            <a:off x="1722954" y="4602942"/>
            <a:ext cx="5985983" cy="77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BB452B-B3A5-429D-A532-774C6E01018B}"/>
              </a:ext>
            </a:extLst>
          </p:cNvPr>
          <p:cNvSpPr/>
          <p:nvPr/>
        </p:nvSpPr>
        <p:spPr bwMode="white">
          <a:xfrm>
            <a:off x="1722953" y="5453944"/>
            <a:ext cx="598598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8B692-B2AB-F8A6-4B95-CA1A6B982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807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2E10F2-922D-BFE9-E5D9-0B33EA7884D9}"/>
              </a:ext>
            </a:extLst>
          </p:cNvPr>
          <p:cNvSpPr/>
          <p:nvPr/>
        </p:nvSpPr>
        <p:spPr bwMode="white">
          <a:xfrm>
            <a:off x="1236869" y="2497253"/>
            <a:ext cx="9210810" cy="143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1D0FB2-E2B6-55E0-14F7-8458FB083B92}"/>
              </a:ext>
            </a:extLst>
          </p:cNvPr>
          <p:cNvSpPr/>
          <p:nvPr/>
        </p:nvSpPr>
        <p:spPr bwMode="white">
          <a:xfrm>
            <a:off x="1236869" y="3933056"/>
            <a:ext cx="9210810" cy="61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FC63D4-55B6-9154-C91B-60255FE7F659}"/>
              </a:ext>
            </a:extLst>
          </p:cNvPr>
          <p:cNvSpPr/>
          <p:nvPr/>
        </p:nvSpPr>
        <p:spPr bwMode="white">
          <a:xfrm>
            <a:off x="1271464" y="4650957"/>
            <a:ext cx="9210810" cy="71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8A61CC-FA8D-CB41-4B68-595E24B97AD0}"/>
              </a:ext>
            </a:extLst>
          </p:cNvPr>
          <p:cNvSpPr/>
          <p:nvPr/>
        </p:nvSpPr>
        <p:spPr bwMode="white">
          <a:xfrm>
            <a:off x="1279352" y="5571848"/>
            <a:ext cx="9210810" cy="102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52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724C7-4E65-C22D-041B-424DAF4575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984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EC14392-A5FE-3152-A711-184FE1D15B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37"/>
          <a:stretch/>
        </p:blipFill>
        <p:spPr>
          <a:xfrm>
            <a:off x="1249608" y="4365104"/>
            <a:ext cx="9692784" cy="2113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4635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CAD24-EC81-407A-F14D-68D5681693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912" y="683976"/>
            <a:ext cx="9692784" cy="2153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2D4F9B6-1FB6-3234-E59E-280DB5A635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08" y="2852936"/>
            <a:ext cx="9692784" cy="376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5728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3D27EC1-84F9-662C-6221-0C938B0EDA9C}"/>
              </a:ext>
            </a:extLst>
          </p:cNvPr>
          <p:cNvGrpSpPr/>
          <p:nvPr/>
        </p:nvGrpSpPr>
        <p:grpSpPr>
          <a:xfrm>
            <a:off x="1271464" y="620688"/>
            <a:ext cx="9522744" cy="6124667"/>
            <a:chOff x="1271464" y="620688"/>
            <a:chExt cx="9522744" cy="6124667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2F8C8D2E-3357-CABD-9354-0A5B0C296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464" y="620688"/>
              <a:ext cx="9522744" cy="348411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5" name="img_16777215">
              <a:extLst>
                <a:ext uri="{FF2B5EF4-FFF2-40B4-BE49-F238E27FC236}">
                  <a16:creationId xmlns:a16="http://schemas.microsoft.com/office/drawing/2014/main" id="{A722C10F-11D1-BD6A-0735-10BD3DFE3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464" y="4039687"/>
              <a:ext cx="9522744" cy="270566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8216D8-19F1-8D41-3407-8D0C8F0293B5}"/>
              </a:ext>
            </a:extLst>
          </p:cNvPr>
          <p:cNvSpPr/>
          <p:nvPr/>
        </p:nvSpPr>
        <p:spPr bwMode="white">
          <a:xfrm>
            <a:off x="1199457" y="783397"/>
            <a:ext cx="5040560" cy="61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DB6AAF-51C4-8671-02EB-D18EFA2E05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0" t="43937" r="16307"/>
          <a:stretch/>
        </p:blipFill>
        <p:spPr>
          <a:xfrm>
            <a:off x="5159896" y="2348880"/>
            <a:ext cx="6120680" cy="182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D7C67D-7FD7-11DF-156E-5198F6DE8707}"/>
              </a:ext>
            </a:extLst>
          </p:cNvPr>
          <p:cNvSpPr/>
          <p:nvPr/>
        </p:nvSpPr>
        <p:spPr bwMode="white">
          <a:xfrm>
            <a:off x="1254034" y="1577455"/>
            <a:ext cx="8154333" cy="483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E1412C-7368-8168-C7EE-29866B003955}"/>
              </a:ext>
            </a:extLst>
          </p:cNvPr>
          <p:cNvSpPr/>
          <p:nvPr/>
        </p:nvSpPr>
        <p:spPr bwMode="white">
          <a:xfrm>
            <a:off x="1199457" y="2239169"/>
            <a:ext cx="3384375" cy="60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C8B02D-522A-DB60-937A-DB91A50C2BE9}"/>
              </a:ext>
            </a:extLst>
          </p:cNvPr>
          <p:cNvSpPr/>
          <p:nvPr/>
        </p:nvSpPr>
        <p:spPr bwMode="white">
          <a:xfrm>
            <a:off x="1199457" y="2870970"/>
            <a:ext cx="3816424" cy="120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D22900-0875-3FED-42F6-A6704F590EAC}"/>
              </a:ext>
            </a:extLst>
          </p:cNvPr>
          <p:cNvSpPr/>
          <p:nvPr/>
        </p:nvSpPr>
        <p:spPr bwMode="white">
          <a:xfrm>
            <a:off x="857104" y="4267512"/>
            <a:ext cx="6679056" cy="101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44C2B3-4256-FAE9-DA86-2361A2AECE25}"/>
              </a:ext>
            </a:extLst>
          </p:cNvPr>
          <p:cNvSpPr/>
          <p:nvPr/>
        </p:nvSpPr>
        <p:spPr bwMode="white">
          <a:xfrm>
            <a:off x="1199456" y="5443254"/>
            <a:ext cx="2376263" cy="64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8A0311-E10C-B9A3-1277-0CCF4695D378}"/>
              </a:ext>
            </a:extLst>
          </p:cNvPr>
          <p:cNvSpPr/>
          <p:nvPr/>
        </p:nvSpPr>
        <p:spPr bwMode="white">
          <a:xfrm>
            <a:off x="3547484" y="5394322"/>
            <a:ext cx="2376263" cy="64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B89EA7-3429-6798-B09F-0D1F378514D6}"/>
              </a:ext>
            </a:extLst>
          </p:cNvPr>
          <p:cNvSpPr/>
          <p:nvPr/>
        </p:nvSpPr>
        <p:spPr bwMode="white">
          <a:xfrm>
            <a:off x="1171221" y="6197419"/>
            <a:ext cx="2376263" cy="56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95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FA3F5EF-E53F-CE45-B91D-466B17061DFD}"/>
              </a:ext>
            </a:extLst>
          </p:cNvPr>
          <p:cNvGrpSpPr/>
          <p:nvPr/>
        </p:nvGrpSpPr>
        <p:grpSpPr>
          <a:xfrm>
            <a:off x="2171564" y="620688"/>
            <a:ext cx="7848871" cy="6099090"/>
            <a:chOff x="2063553" y="584980"/>
            <a:chExt cx="7848871" cy="609909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60D5FD69-7614-6702-F2C1-661C0EE69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3553" y="584980"/>
              <a:ext cx="7337172" cy="128109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0D36AC5C-CF90-A790-C018-12A5C56433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3592" y="1916832"/>
              <a:ext cx="7488832" cy="476723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836037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873C9-B2CD-099A-A0A2-55C53520E2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3892"/>
            <a:ext cx="9179994" cy="428836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9C9FD2-AB5E-1534-85DF-FB4C4F754DBD}"/>
              </a:ext>
            </a:extLst>
          </p:cNvPr>
          <p:cNvSpPr/>
          <p:nvPr/>
        </p:nvSpPr>
        <p:spPr bwMode="white">
          <a:xfrm>
            <a:off x="7431488" y="1538449"/>
            <a:ext cx="518095" cy="34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CEF7E3-E9D1-53B7-F6F6-DD9938478925}"/>
              </a:ext>
            </a:extLst>
          </p:cNvPr>
          <p:cNvSpPr/>
          <p:nvPr/>
        </p:nvSpPr>
        <p:spPr bwMode="white">
          <a:xfrm>
            <a:off x="591011" y="3046265"/>
            <a:ext cx="8601333" cy="52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DB67CE-D9BD-F890-D506-11998F6523BD}"/>
              </a:ext>
            </a:extLst>
          </p:cNvPr>
          <p:cNvSpPr/>
          <p:nvPr/>
        </p:nvSpPr>
        <p:spPr bwMode="white">
          <a:xfrm>
            <a:off x="591010" y="3783961"/>
            <a:ext cx="639523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77E0BE-CEBC-475F-B26A-08901E9356FF}"/>
              </a:ext>
            </a:extLst>
          </p:cNvPr>
          <p:cNvSpPr/>
          <p:nvPr/>
        </p:nvSpPr>
        <p:spPr bwMode="white">
          <a:xfrm>
            <a:off x="591010" y="4316043"/>
            <a:ext cx="8601332" cy="67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4AAFCF9-8259-BEB1-B054-C62E59C30F85}"/>
              </a:ext>
            </a:extLst>
          </p:cNvPr>
          <p:cNvSpPr/>
          <p:nvPr/>
        </p:nvSpPr>
        <p:spPr bwMode="white">
          <a:xfrm>
            <a:off x="591010" y="5145085"/>
            <a:ext cx="2954762" cy="42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C1269D-FAF1-6BA1-4857-E8E39F85AF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3" r="45292"/>
          <a:stretch/>
        </p:blipFill>
        <p:spPr>
          <a:xfrm>
            <a:off x="9165313" y="982459"/>
            <a:ext cx="2754505" cy="235887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18" name="img_16777215">
            <a:extLst>
              <a:ext uri="{FF2B5EF4-FFF2-40B4-BE49-F238E27FC236}">
                <a16:creationId xmlns:a16="http://schemas.microsoft.com/office/drawing/2014/main" id="{D0896B93-BEB8-9345-56D5-162189DBB9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92" t="28196" r="5769"/>
          <a:stretch/>
        </p:blipFill>
        <p:spPr>
          <a:xfrm>
            <a:off x="9776355" y="3539986"/>
            <a:ext cx="1530171" cy="29096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  <p:extLst>
      <p:ext uri="{BB962C8B-B14F-4D97-AF65-F5344CB8AC3E}">
        <p14:creationId xmlns:p14="http://schemas.microsoft.com/office/powerpoint/2010/main" val="328380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B41E5-665A-1719-9BAA-BB4B9A793E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0800000" cy="4532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F0A0F-B300-5C6F-8CCA-7397669C498D}"/>
              </a:ext>
            </a:extLst>
          </p:cNvPr>
          <p:cNvSpPr/>
          <p:nvPr/>
        </p:nvSpPr>
        <p:spPr bwMode="white">
          <a:xfrm>
            <a:off x="3665669" y="3363500"/>
            <a:ext cx="314285" cy="391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829AF5-CBEC-061B-FE05-6C5178C65EFE}"/>
              </a:ext>
            </a:extLst>
          </p:cNvPr>
          <p:cNvSpPr/>
          <p:nvPr/>
        </p:nvSpPr>
        <p:spPr bwMode="white">
          <a:xfrm>
            <a:off x="2279576" y="4221088"/>
            <a:ext cx="1462283" cy="51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99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67</cp:revision>
  <dcterms:created xsi:type="dcterms:W3CDTF">2015-09-16T06:44:00Z</dcterms:created>
  <dcterms:modified xsi:type="dcterms:W3CDTF">2024-08-09T19:11:01Z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