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2" r:id="rId5"/>
    <p:sldId id="351" r:id="rId6"/>
    <p:sldId id="350" r:id="rId7"/>
    <p:sldId id="348" r:id="rId8"/>
    <p:sldId id="345" r:id="rId9"/>
    <p:sldId id="344" r:id="rId10"/>
    <p:sldId id="343" r:id="rId11"/>
    <p:sldId id="342" r:id="rId12"/>
    <p:sldId id="341" r:id="rId13"/>
    <p:sldId id="338" r:id="rId14"/>
    <p:sldId id="336" r:id="rId15"/>
    <p:sldId id="335" r:id="rId16"/>
    <p:sldId id="334" r:id="rId17"/>
    <p:sldId id="332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336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0CEDE4-36EB-9B15-1DC3-52C1A82B1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00" y="3207880"/>
            <a:ext cx="11952000" cy="4335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ADB8E-A9DD-6B8D-CD5A-B3774E4D9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9174193" cy="386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4CB180-1C80-9473-95F9-629C4A9F94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 r="12196" b="22491"/>
          <a:stretch/>
        </p:blipFill>
        <p:spPr>
          <a:xfrm>
            <a:off x="4079776" y="3789040"/>
            <a:ext cx="4464496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7068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15FC9-D08B-C501-224D-928A4C2D9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71" y="2136370"/>
            <a:ext cx="7920880" cy="368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C69C1-8C26-66C7-4BD5-21104E3273EF}"/>
              </a:ext>
            </a:extLst>
          </p:cNvPr>
          <p:cNvSpPr/>
          <p:nvPr/>
        </p:nvSpPr>
        <p:spPr bwMode="white">
          <a:xfrm>
            <a:off x="291540" y="2136370"/>
            <a:ext cx="6452532" cy="5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7732EE-980A-BB90-6077-F537B5CF14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 r="12196" b="22491"/>
          <a:stretch/>
        </p:blipFill>
        <p:spPr>
          <a:xfrm>
            <a:off x="7899843" y="2852936"/>
            <a:ext cx="401804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DD257D1-0C9C-ACBB-7B7A-3D30B5202792}"/>
              </a:ext>
            </a:extLst>
          </p:cNvPr>
          <p:cNvSpPr/>
          <p:nvPr/>
        </p:nvSpPr>
        <p:spPr bwMode="white">
          <a:xfrm>
            <a:off x="6744072" y="2136370"/>
            <a:ext cx="1051932" cy="5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2A31602-55B8-446F-E3D0-F8035DBCC185}"/>
              </a:ext>
            </a:extLst>
          </p:cNvPr>
          <p:cNvSpPr/>
          <p:nvPr/>
        </p:nvSpPr>
        <p:spPr bwMode="white">
          <a:xfrm>
            <a:off x="290490" y="2780928"/>
            <a:ext cx="1917078" cy="5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260D7A5-138E-D999-3F03-5C12898240B8}"/>
              </a:ext>
            </a:extLst>
          </p:cNvPr>
          <p:cNvSpPr/>
          <p:nvPr/>
        </p:nvSpPr>
        <p:spPr bwMode="white">
          <a:xfrm>
            <a:off x="2207568" y="2780928"/>
            <a:ext cx="2056988" cy="5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68E8D62-32B8-395B-9C98-2FCE7EC7A7B1}"/>
              </a:ext>
            </a:extLst>
          </p:cNvPr>
          <p:cNvSpPr/>
          <p:nvPr/>
        </p:nvSpPr>
        <p:spPr bwMode="white">
          <a:xfrm>
            <a:off x="274110" y="3326260"/>
            <a:ext cx="7406066" cy="59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1AADDB3-ADE3-969D-F095-B2BAB7303B58}"/>
              </a:ext>
            </a:extLst>
          </p:cNvPr>
          <p:cNvSpPr/>
          <p:nvPr/>
        </p:nvSpPr>
        <p:spPr bwMode="white">
          <a:xfrm>
            <a:off x="274110" y="4010739"/>
            <a:ext cx="7406066" cy="59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F03BAC6-56B8-57A2-D395-0DE32F45CDC2}"/>
              </a:ext>
            </a:extLst>
          </p:cNvPr>
          <p:cNvSpPr/>
          <p:nvPr/>
        </p:nvSpPr>
        <p:spPr bwMode="white">
          <a:xfrm>
            <a:off x="274110" y="4695218"/>
            <a:ext cx="7521894" cy="108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8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B18CB4CF-B512-9A29-1F5D-9E382BB2F526}"/>
              </a:ext>
            </a:extLst>
          </p:cNvPr>
          <p:cNvGrpSpPr>
            <a:grpSpLocks noChangeAspect="1"/>
          </p:cNvGrpSpPr>
          <p:nvPr/>
        </p:nvGrpSpPr>
        <p:grpSpPr>
          <a:xfrm>
            <a:off x="263352" y="1844824"/>
            <a:ext cx="8321614" cy="3744416"/>
            <a:chOff x="681904" y="900000"/>
            <a:chExt cx="10838096" cy="487673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47AF81B-3E90-3845-4DD7-4302201B2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2722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DEA308EA-6D22-D7D4-0505-1F2CEAF4D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04" y="4272942"/>
              <a:ext cx="10800000" cy="150379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2503C4-FC11-CAAD-064E-FB0D63473923}"/>
              </a:ext>
            </a:extLst>
          </p:cNvPr>
          <p:cNvSpPr/>
          <p:nvPr/>
        </p:nvSpPr>
        <p:spPr bwMode="white">
          <a:xfrm>
            <a:off x="191344" y="1844824"/>
            <a:ext cx="8064896" cy="123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E8F74D3-1666-9BCF-EFCA-BD7B15602B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 r="12196" b="22491"/>
          <a:stretch/>
        </p:blipFill>
        <p:spPr>
          <a:xfrm>
            <a:off x="8112224" y="2542868"/>
            <a:ext cx="401804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EC3291-296F-224E-E516-1A3AF09FFA4B}"/>
              </a:ext>
            </a:extLst>
          </p:cNvPr>
          <p:cNvSpPr/>
          <p:nvPr/>
        </p:nvSpPr>
        <p:spPr bwMode="white">
          <a:xfrm>
            <a:off x="263352" y="3153075"/>
            <a:ext cx="7416824" cy="63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1EB5D8-556D-0B5A-F777-E45B08BEE0C7}"/>
              </a:ext>
            </a:extLst>
          </p:cNvPr>
          <p:cNvSpPr/>
          <p:nvPr/>
        </p:nvSpPr>
        <p:spPr bwMode="white">
          <a:xfrm>
            <a:off x="191344" y="3688968"/>
            <a:ext cx="7416824" cy="63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7B7810E-6B51-28B7-18A4-1461103E38BC}"/>
              </a:ext>
            </a:extLst>
          </p:cNvPr>
          <p:cNvSpPr/>
          <p:nvPr/>
        </p:nvSpPr>
        <p:spPr bwMode="white">
          <a:xfrm>
            <a:off x="70030" y="4401501"/>
            <a:ext cx="7970185" cy="119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6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8273F-3271-E82F-5149-E4CBD14B5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46997"/>
            <a:ext cx="8136904" cy="482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8F0BA17-2139-F83B-5F8F-4C889379CD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4655840" y="4941168"/>
            <a:ext cx="3533728" cy="182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8619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CD605-AC2C-AD7B-FA59-ACA80F21E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33" y="1088622"/>
            <a:ext cx="10800000" cy="275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727F9-8184-8FC6-AC68-F0BEB209D9E8}"/>
              </a:ext>
            </a:extLst>
          </p:cNvPr>
          <p:cNvSpPr/>
          <p:nvPr/>
        </p:nvSpPr>
        <p:spPr bwMode="white">
          <a:xfrm>
            <a:off x="5712375" y="3179966"/>
            <a:ext cx="314285" cy="38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E872E79-5855-7290-91B8-159E5A30B8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3719736" y="3789040"/>
            <a:ext cx="4613848" cy="238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83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C58AE-50F3-12E3-3AC9-050DD63645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92" y="1256693"/>
            <a:ext cx="8688368" cy="4968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EE5FCA-E153-F9BA-78D0-2440F9C42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8328248" y="3068960"/>
            <a:ext cx="3672408" cy="19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7977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A8BB6-D57C-A764-C168-B08C42460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27" y="847070"/>
            <a:ext cx="10800000" cy="561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F502D4-7202-CD23-F3E6-0C1F7F13F720}"/>
              </a:ext>
            </a:extLst>
          </p:cNvPr>
          <p:cNvSpPr/>
          <p:nvPr/>
        </p:nvSpPr>
        <p:spPr bwMode="white">
          <a:xfrm>
            <a:off x="364031" y="980728"/>
            <a:ext cx="3571729" cy="6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3998E-E145-FE85-08D1-D0889D63764E}"/>
              </a:ext>
            </a:extLst>
          </p:cNvPr>
          <p:cNvSpPr/>
          <p:nvPr/>
        </p:nvSpPr>
        <p:spPr bwMode="white">
          <a:xfrm>
            <a:off x="3935760" y="980728"/>
            <a:ext cx="5913985" cy="67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412CC5-3FD0-FDA5-FE5A-831B045F638F}"/>
              </a:ext>
            </a:extLst>
          </p:cNvPr>
          <p:cNvSpPr/>
          <p:nvPr/>
        </p:nvSpPr>
        <p:spPr bwMode="white">
          <a:xfrm>
            <a:off x="364031" y="1800058"/>
            <a:ext cx="7952380" cy="6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37AB9-480C-1EA7-FBC3-E5B2021EFD2A}"/>
              </a:ext>
            </a:extLst>
          </p:cNvPr>
          <p:cNvSpPr/>
          <p:nvPr/>
        </p:nvSpPr>
        <p:spPr bwMode="white">
          <a:xfrm>
            <a:off x="364031" y="2619628"/>
            <a:ext cx="7285714" cy="77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35C6BC-1E5E-12FA-A55B-C5284DDBA0FA}"/>
              </a:ext>
            </a:extLst>
          </p:cNvPr>
          <p:cNvSpPr/>
          <p:nvPr/>
        </p:nvSpPr>
        <p:spPr bwMode="white">
          <a:xfrm>
            <a:off x="364030" y="3717032"/>
            <a:ext cx="453826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E86638-CDDF-C9C7-A7C7-989632A05EF2}"/>
              </a:ext>
            </a:extLst>
          </p:cNvPr>
          <p:cNvSpPr/>
          <p:nvPr/>
        </p:nvSpPr>
        <p:spPr bwMode="white">
          <a:xfrm>
            <a:off x="5015880" y="3534817"/>
            <a:ext cx="2520280" cy="10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3FE7E3-0350-BF72-35A8-12FE5D7F90A7}"/>
              </a:ext>
            </a:extLst>
          </p:cNvPr>
          <p:cNvSpPr/>
          <p:nvPr/>
        </p:nvSpPr>
        <p:spPr bwMode="white">
          <a:xfrm>
            <a:off x="364031" y="4869160"/>
            <a:ext cx="10838096" cy="161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074473-37A9-0C45-DED8-83E7EC42D6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7649745" y="2371852"/>
            <a:ext cx="4399401" cy="2277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821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A2436C3-7905-33CE-0093-75FF9D5BC868}"/>
              </a:ext>
            </a:extLst>
          </p:cNvPr>
          <p:cNvGrpSpPr>
            <a:grpSpLocks noChangeAspect="1"/>
          </p:cNvGrpSpPr>
          <p:nvPr/>
        </p:nvGrpSpPr>
        <p:grpSpPr>
          <a:xfrm>
            <a:off x="455672" y="858470"/>
            <a:ext cx="10128528" cy="5655702"/>
            <a:chOff x="720000" y="900000"/>
            <a:chExt cx="11279456" cy="629837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B3B89F3-C6B7-D55C-8156-26DBC050B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65093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1F23308B-8F69-205F-3D1E-AA2F3B2863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9456" y="4554791"/>
              <a:ext cx="10800000" cy="264358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A0A23E-3464-5139-F0A2-41B61FBDDE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7032104" y="4116735"/>
            <a:ext cx="4489715" cy="2069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2233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99C4C9-14A7-1511-4790-9270331B7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66" y="863824"/>
            <a:ext cx="8606350" cy="5536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23ADA-C665-F5AA-B4BA-2DC8BE81D6C5}"/>
              </a:ext>
            </a:extLst>
          </p:cNvPr>
          <p:cNvSpPr/>
          <p:nvPr/>
        </p:nvSpPr>
        <p:spPr bwMode="white">
          <a:xfrm>
            <a:off x="2567608" y="4491079"/>
            <a:ext cx="864097" cy="46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D79B3C-2758-957D-764E-997C4BE6BCAE}"/>
              </a:ext>
            </a:extLst>
          </p:cNvPr>
          <p:cNvSpPr/>
          <p:nvPr/>
        </p:nvSpPr>
        <p:spPr bwMode="white">
          <a:xfrm>
            <a:off x="358766" y="5235048"/>
            <a:ext cx="8329522" cy="116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AF1FF4-0A11-549F-5F9E-CFD122BCAB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17"/>
          <a:stretch/>
        </p:blipFill>
        <p:spPr>
          <a:xfrm>
            <a:off x="10056440" y="1412776"/>
            <a:ext cx="553694" cy="198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C6E9BC81-E8D9-C58C-0A33-50CD6014E3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7" r="36221"/>
          <a:stretch/>
        </p:blipFill>
        <p:spPr>
          <a:xfrm>
            <a:off x="8688288" y="3477828"/>
            <a:ext cx="3367654" cy="1989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167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E6788-4F47-C386-8DDD-3DEBD71BB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17580"/>
            <a:ext cx="7698049" cy="45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9A0F2E-565F-7AB3-C56F-87A0C56B9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" t="23764" r="7389" b="34981"/>
          <a:stretch/>
        </p:blipFill>
        <p:spPr>
          <a:xfrm>
            <a:off x="3341694" y="5160793"/>
            <a:ext cx="5508612" cy="1652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0862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1822E-AAFF-75B0-6F1E-65E34EA45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633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DFD84-2E60-47F8-110F-07913E9FE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27996" cy="485532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A0667A-64A4-7E77-AE3C-82DC150E9D14}"/>
              </a:ext>
            </a:extLst>
          </p:cNvPr>
          <p:cNvSpPr/>
          <p:nvPr/>
        </p:nvSpPr>
        <p:spPr bwMode="white">
          <a:xfrm>
            <a:off x="2672146" y="1859797"/>
            <a:ext cx="736666" cy="36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25ED6-5A17-D096-F94C-8714A22AE11D}"/>
              </a:ext>
            </a:extLst>
          </p:cNvPr>
          <p:cNvSpPr/>
          <p:nvPr/>
        </p:nvSpPr>
        <p:spPr bwMode="white">
          <a:xfrm>
            <a:off x="2646147" y="2674799"/>
            <a:ext cx="277333" cy="34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133142-7842-D353-AE8F-BBF1F77AE163}"/>
              </a:ext>
            </a:extLst>
          </p:cNvPr>
          <p:cNvSpPr/>
          <p:nvPr/>
        </p:nvSpPr>
        <p:spPr bwMode="white">
          <a:xfrm>
            <a:off x="9321897" y="4186539"/>
            <a:ext cx="1258209" cy="58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4D8E10-D352-DD23-A471-197D89A1616D}"/>
              </a:ext>
            </a:extLst>
          </p:cNvPr>
          <p:cNvSpPr/>
          <p:nvPr/>
        </p:nvSpPr>
        <p:spPr bwMode="white">
          <a:xfrm>
            <a:off x="2143480" y="5119801"/>
            <a:ext cx="2236000" cy="36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58B714E-E42E-945F-12AB-05DC98ADE2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" t="23764" r="7389" b="34981"/>
          <a:stretch/>
        </p:blipFill>
        <p:spPr>
          <a:xfrm>
            <a:off x="4953492" y="4813944"/>
            <a:ext cx="5853961" cy="175618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46051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895B1-9736-AF8A-E8A9-CE0B26E02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545" y="908050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360C6-6488-DF14-BC82-2DBABAE68C86}"/>
              </a:ext>
            </a:extLst>
          </p:cNvPr>
          <p:cNvSpPr/>
          <p:nvPr/>
        </p:nvSpPr>
        <p:spPr bwMode="white">
          <a:xfrm>
            <a:off x="1679607" y="4902888"/>
            <a:ext cx="6631074" cy="40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44F26F-BE0B-3790-DD64-DB4F57C57010}"/>
              </a:ext>
            </a:extLst>
          </p:cNvPr>
          <p:cNvSpPr/>
          <p:nvPr/>
        </p:nvSpPr>
        <p:spPr bwMode="white">
          <a:xfrm>
            <a:off x="8310681" y="4805202"/>
            <a:ext cx="51039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F2A40D-F39B-5FDF-EE49-CF2B58F0EC9E}"/>
              </a:ext>
            </a:extLst>
          </p:cNvPr>
          <p:cNvSpPr/>
          <p:nvPr/>
        </p:nvSpPr>
        <p:spPr bwMode="white">
          <a:xfrm>
            <a:off x="1613937" y="5582284"/>
            <a:ext cx="3096344" cy="40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A89FD7-86D5-9C4F-9EA6-73B9457EAE39}"/>
              </a:ext>
            </a:extLst>
          </p:cNvPr>
          <p:cNvSpPr/>
          <p:nvPr/>
        </p:nvSpPr>
        <p:spPr bwMode="white">
          <a:xfrm>
            <a:off x="4741219" y="5525282"/>
            <a:ext cx="2129302" cy="48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C0C4684-BDBD-222D-D7D6-0773EEDCF158}"/>
              </a:ext>
            </a:extLst>
          </p:cNvPr>
          <p:cNvSpPr/>
          <p:nvPr/>
        </p:nvSpPr>
        <p:spPr bwMode="white">
          <a:xfrm>
            <a:off x="1690265" y="6225669"/>
            <a:ext cx="7556519" cy="44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73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C37A1-557B-0BD1-CDE2-F75B816257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54391"/>
            <a:ext cx="10800000" cy="2549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76E4E-0887-CDDF-9718-E86F6E017119}"/>
              </a:ext>
            </a:extLst>
          </p:cNvPr>
          <p:cNvSpPr/>
          <p:nvPr/>
        </p:nvSpPr>
        <p:spPr bwMode="white">
          <a:xfrm>
            <a:off x="585296" y="2335796"/>
            <a:ext cx="3253856" cy="47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D9B561-7323-EE85-06DD-F19795187DFC}"/>
              </a:ext>
            </a:extLst>
          </p:cNvPr>
          <p:cNvSpPr/>
          <p:nvPr/>
        </p:nvSpPr>
        <p:spPr bwMode="white">
          <a:xfrm>
            <a:off x="3913132" y="2235120"/>
            <a:ext cx="5470635" cy="58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B5E6F2-C60C-E247-5B48-663DF228FDD9}"/>
              </a:ext>
            </a:extLst>
          </p:cNvPr>
          <p:cNvSpPr/>
          <p:nvPr/>
        </p:nvSpPr>
        <p:spPr bwMode="white">
          <a:xfrm>
            <a:off x="524431" y="3181333"/>
            <a:ext cx="2234601" cy="58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19164A-05A8-9BEA-2074-23DAC7DB31FA}"/>
              </a:ext>
            </a:extLst>
          </p:cNvPr>
          <p:cNvSpPr/>
          <p:nvPr/>
        </p:nvSpPr>
        <p:spPr bwMode="white">
          <a:xfrm>
            <a:off x="2857994" y="3176301"/>
            <a:ext cx="4007848" cy="58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189DB50-62A9-83BF-3A27-6AAADE2814C2}"/>
              </a:ext>
            </a:extLst>
          </p:cNvPr>
          <p:cNvSpPr/>
          <p:nvPr/>
        </p:nvSpPr>
        <p:spPr bwMode="white">
          <a:xfrm>
            <a:off x="208300" y="3963311"/>
            <a:ext cx="8959444" cy="64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7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5DFD5-F637-C3FD-10C3-CC4EA9164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08721"/>
            <a:ext cx="8094397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85FA49-68D6-856B-4D66-AF17292712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4723779" y="4149080"/>
            <a:ext cx="3811776" cy="2589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0457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D4E89-7F49-F780-D209-F8E78CEF0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24" y="908720"/>
            <a:ext cx="10800000" cy="364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F20849-96E2-FD68-CBEF-E112AAFAC52A}"/>
              </a:ext>
            </a:extLst>
          </p:cNvPr>
          <p:cNvSpPr/>
          <p:nvPr/>
        </p:nvSpPr>
        <p:spPr bwMode="white">
          <a:xfrm>
            <a:off x="6150119" y="3025791"/>
            <a:ext cx="590476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99431A-6C73-DF84-325B-7A28DFE353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4297284" y="3573016"/>
            <a:ext cx="4318995" cy="293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9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45F4F-CC30-13F4-63EF-9BD0117F1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8575623" cy="415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3DFA558-698C-10D5-4E3C-D3962A2578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7392144" y="4201533"/>
            <a:ext cx="3705668" cy="251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8500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D57A437-820D-43B6-85AE-DD3E7D45DD89}"/>
              </a:ext>
            </a:extLst>
          </p:cNvPr>
          <p:cNvGrpSpPr>
            <a:grpSpLocks noChangeAspect="1"/>
          </p:cNvGrpSpPr>
          <p:nvPr/>
        </p:nvGrpSpPr>
        <p:grpSpPr>
          <a:xfrm>
            <a:off x="662108" y="1062829"/>
            <a:ext cx="9505056" cy="5267185"/>
            <a:chOff x="983432" y="1844824"/>
            <a:chExt cx="10800000" cy="598477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1BBFB74-4D33-0A10-103F-9D4B5F794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1844824"/>
              <a:ext cx="10800000" cy="18093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FD3D1160-E3EF-0872-F2D7-BC2076B6A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3429000"/>
              <a:ext cx="10800000" cy="440059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C66C9-BB2C-DFDD-E226-2266856F34F8}"/>
              </a:ext>
            </a:extLst>
          </p:cNvPr>
          <p:cNvSpPr/>
          <p:nvPr/>
        </p:nvSpPr>
        <p:spPr bwMode="white">
          <a:xfrm>
            <a:off x="479376" y="1116489"/>
            <a:ext cx="9145016" cy="15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AA5062-13A2-CC0E-8539-8F619CF33942}"/>
              </a:ext>
            </a:extLst>
          </p:cNvPr>
          <p:cNvSpPr/>
          <p:nvPr/>
        </p:nvSpPr>
        <p:spPr bwMode="white">
          <a:xfrm>
            <a:off x="479376" y="2708920"/>
            <a:ext cx="9145016" cy="90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71B589-1741-CE80-7231-309428A2B644}"/>
              </a:ext>
            </a:extLst>
          </p:cNvPr>
          <p:cNvSpPr/>
          <p:nvPr/>
        </p:nvSpPr>
        <p:spPr bwMode="white">
          <a:xfrm>
            <a:off x="191343" y="3799133"/>
            <a:ext cx="9145016" cy="104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F74D28-625A-37C9-9BBA-2C196CFEC40F}"/>
              </a:ext>
            </a:extLst>
          </p:cNvPr>
          <p:cNvSpPr/>
          <p:nvPr/>
        </p:nvSpPr>
        <p:spPr bwMode="white">
          <a:xfrm>
            <a:off x="479375" y="5033353"/>
            <a:ext cx="9505055" cy="139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C8FE366-F705-AF6C-9748-34612B1FA1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7356139" y="1893289"/>
            <a:ext cx="4536505" cy="3082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607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EFD2C-0651-CC54-1BD0-C0A643CB3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32731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6085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357BC-11BB-11F3-2770-E1B5BA0BD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561" y="764704"/>
            <a:ext cx="7626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73040-3172-4009-A3BE-69465ECEAF49}"/>
              </a:ext>
            </a:extLst>
          </p:cNvPr>
          <p:cNvSpPr/>
          <p:nvPr/>
        </p:nvSpPr>
        <p:spPr bwMode="white">
          <a:xfrm>
            <a:off x="7851392" y="6080591"/>
            <a:ext cx="383361" cy="26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19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2024-08-09T14:43:02Z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