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28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0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4F5C3-038D-45D3-AD40-759A8B3D8F94}" type="datetimeFigureOut">
              <a:rPr lang="zh-CN" altLang="en-US" smtClean="0"/>
              <a:t>2024/8/10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CF134B-99DC-40BF-869A-088653FDB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013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FCBDDE5-A556-F3B6-C1A0-784D53B276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065" y="1988840"/>
            <a:ext cx="10147870" cy="3040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3A881-7213-9942-E043-C09E45CCCE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72731"/>
            <a:ext cx="10800000" cy="331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28D223-B57C-5CD2-C788-E7270C2EA0EF}"/>
              </a:ext>
            </a:extLst>
          </p:cNvPr>
          <p:cNvSpPr/>
          <p:nvPr/>
        </p:nvSpPr>
        <p:spPr bwMode="white">
          <a:xfrm>
            <a:off x="4553142" y="2851453"/>
            <a:ext cx="371428" cy="31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379D1F-7688-F316-5083-983ED9656038}"/>
              </a:ext>
            </a:extLst>
          </p:cNvPr>
          <p:cNvSpPr/>
          <p:nvPr/>
        </p:nvSpPr>
        <p:spPr bwMode="white">
          <a:xfrm>
            <a:off x="9876952" y="2841907"/>
            <a:ext cx="200000" cy="37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C19B4D-4A77-F9C0-2F6F-F091462A6AB6}"/>
              </a:ext>
            </a:extLst>
          </p:cNvPr>
          <p:cNvSpPr/>
          <p:nvPr/>
        </p:nvSpPr>
        <p:spPr bwMode="white">
          <a:xfrm>
            <a:off x="9648196" y="3515936"/>
            <a:ext cx="857512" cy="58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C03820-A96F-4FFE-9D21-1AB4F12C9726}"/>
              </a:ext>
            </a:extLst>
          </p:cNvPr>
          <p:cNvSpPr/>
          <p:nvPr/>
        </p:nvSpPr>
        <p:spPr bwMode="white">
          <a:xfrm>
            <a:off x="7134095" y="4474310"/>
            <a:ext cx="314285" cy="38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76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7FB1A-B4DA-BD57-F40B-30E6730259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84" y="755984"/>
            <a:ext cx="10800000" cy="304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9771AD-E971-6148-B9D3-A6B4D75048D5}"/>
              </a:ext>
            </a:extLst>
          </p:cNvPr>
          <p:cNvSpPr/>
          <p:nvPr/>
        </p:nvSpPr>
        <p:spPr bwMode="white">
          <a:xfrm>
            <a:off x="1271464" y="2420888"/>
            <a:ext cx="50396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21427A7-573B-221C-8231-DF2244EB4B34}"/>
              </a:ext>
            </a:extLst>
          </p:cNvPr>
          <p:cNvSpPr/>
          <p:nvPr/>
        </p:nvSpPr>
        <p:spPr bwMode="white">
          <a:xfrm>
            <a:off x="1414564" y="3284984"/>
            <a:ext cx="50396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7BA8452-0E8F-6B3F-5826-20D278F771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5"/>
          <a:stretch/>
        </p:blipFill>
        <p:spPr>
          <a:xfrm>
            <a:off x="1304958" y="3933056"/>
            <a:ext cx="10214126" cy="275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B0BD71-8BEE-4E31-B057-ADFBE89F83CA}"/>
              </a:ext>
            </a:extLst>
          </p:cNvPr>
          <p:cNvSpPr/>
          <p:nvPr/>
        </p:nvSpPr>
        <p:spPr bwMode="white">
          <a:xfrm>
            <a:off x="1266862" y="5309928"/>
            <a:ext cx="570212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A4AAEC-3A01-1747-6BFB-FC6733250991}"/>
              </a:ext>
            </a:extLst>
          </p:cNvPr>
          <p:cNvSpPr/>
          <p:nvPr/>
        </p:nvSpPr>
        <p:spPr bwMode="white">
          <a:xfrm>
            <a:off x="2792526" y="6102016"/>
            <a:ext cx="1872208" cy="58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16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B4DAEB-4C46-9846-D79B-67CD8B20AF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492896"/>
            <a:ext cx="10800000" cy="197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E62A51-350F-99CB-A548-04DBA6DC1B5E}"/>
              </a:ext>
            </a:extLst>
          </p:cNvPr>
          <p:cNvSpPr/>
          <p:nvPr/>
        </p:nvSpPr>
        <p:spPr bwMode="white">
          <a:xfrm>
            <a:off x="748637" y="3869768"/>
            <a:ext cx="2965824" cy="68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82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A9EE79-EA12-6059-19FD-E1B3E1883A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58" y="900000"/>
            <a:ext cx="10800000" cy="570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3954CF-8685-298D-C23E-802957CB3E65}"/>
              </a:ext>
            </a:extLst>
          </p:cNvPr>
          <p:cNvSpPr/>
          <p:nvPr/>
        </p:nvSpPr>
        <p:spPr bwMode="white">
          <a:xfrm>
            <a:off x="10674234" y="2024106"/>
            <a:ext cx="333333" cy="38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2B8989-F6FE-C045-4D52-3D7CAEFF08FF}"/>
              </a:ext>
            </a:extLst>
          </p:cNvPr>
          <p:cNvSpPr/>
          <p:nvPr/>
        </p:nvSpPr>
        <p:spPr bwMode="white">
          <a:xfrm>
            <a:off x="6384032" y="4293096"/>
            <a:ext cx="1822840" cy="57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094D5C-2155-04A5-8B63-62E9CE289C5C}"/>
              </a:ext>
            </a:extLst>
          </p:cNvPr>
          <p:cNvSpPr/>
          <p:nvPr/>
        </p:nvSpPr>
        <p:spPr bwMode="white">
          <a:xfrm>
            <a:off x="5797432" y="5272467"/>
            <a:ext cx="924652" cy="107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65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1C14FE-B207-1BEA-F9A2-822B6FD98C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0800000" cy="480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FD4286-D870-23F6-EA99-0426AC6280AC}"/>
              </a:ext>
            </a:extLst>
          </p:cNvPr>
          <p:cNvSpPr/>
          <p:nvPr/>
        </p:nvSpPr>
        <p:spPr bwMode="white">
          <a:xfrm>
            <a:off x="10200456" y="2896914"/>
            <a:ext cx="599705" cy="67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17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49D91-2CC1-BF49-D400-16A7EA51BB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86143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A5AAE6-044A-15DF-2948-07DCB4B134FA}"/>
              </a:ext>
            </a:extLst>
          </p:cNvPr>
          <p:cNvSpPr/>
          <p:nvPr/>
        </p:nvSpPr>
        <p:spPr bwMode="white">
          <a:xfrm>
            <a:off x="8121692" y="6053569"/>
            <a:ext cx="265874" cy="303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CAFFEA6-EFAE-9C7D-1B3D-BEF237729D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3" r="68690" b="29999"/>
          <a:stretch/>
        </p:blipFill>
        <p:spPr>
          <a:xfrm>
            <a:off x="9552384" y="1268760"/>
            <a:ext cx="1661964" cy="2492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4D92710-C26D-360B-7543-E3A1A70692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17" r="15481" b="29999"/>
          <a:stretch/>
        </p:blipFill>
        <p:spPr>
          <a:xfrm>
            <a:off x="8919868" y="4039796"/>
            <a:ext cx="3145862" cy="2492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215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340086-BB64-6B40-ABCD-9D6CA09DFA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90"/>
          <a:stretch/>
        </p:blipFill>
        <p:spPr>
          <a:xfrm>
            <a:off x="1271464" y="836712"/>
            <a:ext cx="9289032" cy="5685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05157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0B68C-01CE-6DD3-DC07-20A8C525CA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0800000" cy="4302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DC8791-7C8D-1F05-B6B8-776B5668A3CF}"/>
              </a:ext>
            </a:extLst>
          </p:cNvPr>
          <p:cNvSpPr/>
          <p:nvPr/>
        </p:nvSpPr>
        <p:spPr bwMode="white">
          <a:xfrm>
            <a:off x="3767144" y="4877881"/>
            <a:ext cx="2174715" cy="67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78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56EAC3-C612-0829-7FE3-3D33474C66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4688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A1EE30-FCF6-5399-E420-26C894DE69BD}"/>
              </a:ext>
            </a:extLst>
          </p:cNvPr>
          <p:cNvSpPr/>
          <p:nvPr/>
        </p:nvSpPr>
        <p:spPr bwMode="white">
          <a:xfrm>
            <a:off x="1496000" y="3581736"/>
            <a:ext cx="5368088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DF94E41-65A8-8EAA-04C9-F82FCB161AFA}"/>
              </a:ext>
            </a:extLst>
          </p:cNvPr>
          <p:cNvSpPr/>
          <p:nvPr/>
        </p:nvSpPr>
        <p:spPr bwMode="white">
          <a:xfrm>
            <a:off x="2975656" y="4853151"/>
            <a:ext cx="2304256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0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149A01-4970-C49C-63D2-CAF0A8C061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700808"/>
            <a:ext cx="10800000" cy="393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06DDAB-A098-617A-655B-EEE261C3FCDE}"/>
              </a:ext>
            </a:extLst>
          </p:cNvPr>
          <p:cNvSpPr/>
          <p:nvPr/>
        </p:nvSpPr>
        <p:spPr bwMode="white">
          <a:xfrm>
            <a:off x="801320" y="3221697"/>
            <a:ext cx="577413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4D44EFD-082C-4A7F-5E44-BB0FB101B39F}"/>
              </a:ext>
            </a:extLst>
          </p:cNvPr>
          <p:cNvSpPr/>
          <p:nvPr/>
        </p:nvSpPr>
        <p:spPr bwMode="white">
          <a:xfrm>
            <a:off x="2398991" y="4484946"/>
            <a:ext cx="2016225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0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42578-CCB0-AB47-D458-5AA24204E4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90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DAAE7A-3779-2165-FD03-47BFA707B970}"/>
              </a:ext>
            </a:extLst>
          </p:cNvPr>
          <p:cNvSpPr/>
          <p:nvPr/>
        </p:nvSpPr>
        <p:spPr bwMode="white">
          <a:xfrm>
            <a:off x="10424761" y="4493780"/>
            <a:ext cx="428571" cy="37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7396AA-DEDA-62F3-7319-BC22FFCD72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8856984" cy="5842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74252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D863A1-15A9-A914-35A4-C989E72690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46065"/>
            <a:ext cx="9827993" cy="1488869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41B74E4-ECA0-EA59-21B6-737A864BFA8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3" y="2134933"/>
            <a:ext cx="9828013" cy="1569546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C302885-5827-AE42-7679-7CDEF9BD324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638383"/>
            <a:ext cx="10800000" cy="310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CC5C1C-CA3E-B9D9-EC27-88D6390FF1CD}"/>
              </a:ext>
            </a:extLst>
          </p:cNvPr>
          <p:cNvSpPr/>
          <p:nvPr/>
        </p:nvSpPr>
        <p:spPr bwMode="white">
          <a:xfrm>
            <a:off x="1017344" y="3719111"/>
            <a:ext cx="649421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AD1303-4809-D238-D90F-0F00B4E2BC05}"/>
              </a:ext>
            </a:extLst>
          </p:cNvPr>
          <p:cNvSpPr/>
          <p:nvPr/>
        </p:nvSpPr>
        <p:spPr bwMode="white">
          <a:xfrm>
            <a:off x="1017344" y="4447910"/>
            <a:ext cx="649421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F0D0B8-4CBB-70A1-8458-ED17287E9F80}"/>
              </a:ext>
            </a:extLst>
          </p:cNvPr>
          <p:cNvSpPr/>
          <p:nvPr/>
        </p:nvSpPr>
        <p:spPr bwMode="white">
          <a:xfrm>
            <a:off x="1017344" y="5236822"/>
            <a:ext cx="649421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0E0AFC-6C4E-CC59-8E59-091238A9B53C}"/>
              </a:ext>
            </a:extLst>
          </p:cNvPr>
          <p:cNvSpPr/>
          <p:nvPr/>
        </p:nvSpPr>
        <p:spPr bwMode="white">
          <a:xfrm>
            <a:off x="1017344" y="6025734"/>
            <a:ext cx="649421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50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429185-7602-3A0B-E2E9-BA706C7F9C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385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376F22-B8F6-9357-1429-9278E0450F58}"/>
              </a:ext>
            </a:extLst>
          </p:cNvPr>
          <p:cNvSpPr/>
          <p:nvPr/>
        </p:nvSpPr>
        <p:spPr bwMode="white">
          <a:xfrm>
            <a:off x="683989" y="1697944"/>
            <a:ext cx="69982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6409A08-207D-71BC-3F01-E57D7FC3807A}"/>
              </a:ext>
            </a:extLst>
          </p:cNvPr>
          <p:cNvSpPr/>
          <p:nvPr/>
        </p:nvSpPr>
        <p:spPr bwMode="white">
          <a:xfrm>
            <a:off x="648000" y="2425148"/>
            <a:ext cx="10392552" cy="158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012A7AE-60E7-2C03-A3FC-FE12315785E5}"/>
              </a:ext>
            </a:extLst>
          </p:cNvPr>
          <p:cNvSpPr/>
          <p:nvPr/>
        </p:nvSpPr>
        <p:spPr bwMode="white">
          <a:xfrm>
            <a:off x="639071" y="4085792"/>
            <a:ext cx="6297025" cy="64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5ADB3BE-D83D-2C3F-BAD6-B3BBF7CF66FE}"/>
              </a:ext>
            </a:extLst>
          </p:cNvPr>
          <p:cNvSpPr/>
          <p:nvPr/>
        </p:nvSpPr>
        <p:spPr bwMode="white">
          <a:xfrm>
            <a:off x="455376" y="4819568"/>
            <a:ext cx="10225136" cy="645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1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4F63D1-0508-8E9A-B135-43ACA72E55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276872"/>
            <a:ext cx="10800000" cy="269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91C801-1879-C1A3-9D22-24C841685F64}"/>
              </a:ext>
            </a:extLst>
          </p:cNvPr>
          <p:cNvSpPr/>
          <p:nvPr/>
        </p:nvSpPr>
        <p:spPr bwMode="white">
          <a:xfrm>
            <a:off x="10438857" y="2573017"/>
            <a:ext cx="333333" cy="37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6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D34830-C23F-72F4-B4BC-3283AE05AB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0800000" cy="4559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10C2C6-23D8-A907-11A3-3D02C0820F83}"/>
              </a:ext>
            </a:extLst>
          </p:cNvPr>
          <p:cNvSpPr/>
          <p:nvPr/>
        </p:nvSpPr>
        <p:spPr bwMode="white">
          <a:xfrm>
            <a:off x="8532336" y="2533143"/>
            <a:ext cx="371428" cy="31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9D1DBE-4A5E-A30A-7C31-2E9BA7F01F16}"/>
              </a:ext>
            </a:extLst>
          </p:cNvPr>
          <p:cNvSpPr/>
          <p:nvPr/>
        </p:nvSpPr>
        <p:spPr bwMode="white">
          <a:xfrm>
            <a:off x="2951384" y="3410731"/>
            <a:ext cx="304761" cy="38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B2AEA3-BC38-AB75-C0CF-18A40E9FF778}"/>
              </a:ext>
            </a:extLst>
          </p:cNvPr>
          <p:cNvSpPr/>
          <p:nvPr/>
        </p:nvSpPr>
        <p:spPr bwMode="white">
          <a:xfrm>
            <a:off x="6284717" y="4440943"/>
            <a:ext cx="361904" cy="5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77BA20-FF7E-6E55-096E-2D04A121C40C}"/>
              </a:ext>
            </a:extLst>
          </p:cNvPr>
          <p:cNvSpPr/>
          <p:nvPr/>
        </p:nvSpPr>
        <p:spPr bwMode="white">
          <a:xfrm>
            <a:off x="2951384" y="5021896"/>
            <a:ext cx="838094" cy="544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84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E57D44-2950-4AD6-900B-79CDF45E93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44824"/>
            <a:ext cx="10800000" cy="3385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020A82-D673-561D-0E21-C6C6D3472215}"/>
              </a:ext>
            </a:extLst>
          </p:cNvPr>
          <p:cNvSpPr/>
          <p:nvPr/>
        </p:nvSpPr>
        <p:spPr bwMode="white">
          <a:xfrm>
            <a:off x="1248380" y="3771252"/>
            <a:ext cx="4535588" cy="45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6218BC3-5A5D-65D3-8C6C-11C927105678}"/>
              </a:ext>
            </a:extLst>
          </p:cNvPr>
          <p:cNvSpPr/>
          <p:nvPr/>
        </p:nvSpPr>
        <p:spPr bwMode="white">
          <a:xfrm>
            <a:off x="1569065" y="4589848"/>
            <a:ext cx="4535588" cy="64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1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4AF268-D154-4EA5-652B-1F804A62A9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68389"/>
            <a:ext cx="10800000" cy="3321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578411-A887-824D-66E3-3BE05DE09523}"/>
              </a:ext>
            </a:extLst>
          </p:cNvPr>
          <p:cNvSpPr/>
          <p:nvPr/>
        </p:nvSpPr>
        <p:spPr bwMode="white">
          <a:xfrm>
            <a:off x="657904" y="3145261"/>
            <a:ext cx="663823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DE2CFFB-6E47-C716-4A38-7FD623B30628}"/>
              </a:ext>
            </a:extLst>
          </p:cNvPr>
          <p:cNvSpPr/>
          <p:nvPr/>
        </p:nvSpPr>
        <p:spPr bwMode="white">
          <a:xfrm>
            <a:off x="1967544" y="4513413"/>
            <a:ext cx="23762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63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D645C-2A4B-2949-A564-7E0FCFD721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72816"/>
            <a:ext cx="10800000" cy="3900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101F80-1344-44FE-466F-BB2F4F81510D}"/>
              </a:ext>
            </a:extLst>
          </p:cNvPr>
          <p:cNvSpPr/>
          <p:nvPr/>
        </p:nvSpPr>
        <p:spPr bwMode="white">
          <a:xfrm>
            <a:off x="657904" y="3221696"/>
            <a:ext cx="4838032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98C64ED-9DA2-C184-DDF0-2FD8F5853B23}"/>
              </a:ext>
            </a:extLst>
          </p:cNvPr>
          <p:cNvSpPr/>
          <p:nvPr/>
        </p:nvSpPr>
        <p:spPr bwMode="white">
          <a:xfrm>
            <a:off x="2111560" y="4661179"/>
            <a:ext cx="2592288" cy="108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29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A4F7D4-5AEE-7F38-CD48-B382BE3FBD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098099"/>
            <a:ext cx="10800000" cy="2661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553E7A-251A-D813-FC73-9C568EFAA30E}"/>
              </a:ext>
            </a:extLst>
          </p:cNvPr>
          <p:cNvSpPr/>
          <p:nvPr/>
        </p:nvSpPr>
        <p:spPr bwMode="white">
          <a:xfrm>
            <a:off x="10385296" y="3300203"/>
            <a:ext cx="333334" cy="38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46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0C5003-5882-004A-12C8-02217AA681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452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ACF8AE-8E15-EE06-D359-1BAB3B845FF5}"/>
              </a:ext>
            </a:extLst>
          </p:cNvPr>
          <p:cNvSpPr/>
          <p:nvPr/>
        </p:nvSpPr>
        <p:spPr bwMode="white">
          <a:xfrm>
            <a:off x="10448380" y="2332825"/>
            <a:ext cx="333333" cy="38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2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65</cp:revision>
  <dcterms:created xsi:type="dcterms:W3CDTF">2015-09-16T06:44:00Z</dcterms:created>
  <dcterms:modified xsi:type="dcterms:W3CDTF">2024-08-09T18:32:19Z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