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2975" y="3019425"/>
            <a:ext cx="52260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270000"/>
            <a:ext cx="9753600" cy="431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22690" y="1823085"/>
            <a:ext cx="1151890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15025" y="2462530"/>
            <a:ext cx="610870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3235" y="4983480"/>
            <a:ext cx="595630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15975"/>
            <a:ext cx="9791700" cy="522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03185" y="4257040"/>
            <a:ext cx="57404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55585" y="4866005"/>
            <a:ext cx="150241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36930"/>
            <a:ext cx="9753600" cy="530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9115" y="3921760"/>
            <a:ext cx="258381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09115" y="4523105"/>
            <a:ext cx="258381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9115" y="5124450"/>
            <a:ext cx="9231630" cy="1024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9875" y="866775"/>
            <a:ext cx="9112250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2955" y="2512695"/>
            <a:ext cx="8325485" cy="162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52955" y="4295140"/>
            <a:ext cx="5332730" cy="1785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764540"/>
            <a:ext cx="9855200" cy="584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7160" y="6130290"/>
            <a:ext cx="4381500" cy="47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0055" y="3259455"/>
            <a:ext cx="3422015" cy="2282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0055" y="5596890"/>
            <a:ext cx="9312910" cy="1009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91700" cy="582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9115" y="4996180"/>
            <a:ext cx="7800340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79575" y="5914390"/>
            <a:ext cx="7800340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279525"/>
            <a:ext cx="9753600" cy="42989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988820"/>
            <a:ext cx="894715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9095" y="2042160"/>
            <a:ext cx="3155315" cy="1024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04010" y="3201670"/>
            <a:ext cx="8830945" cy="1588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240" y="764540"/>
            <a:ext cx="9678035" cy="59296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9595" y="4446905"/>
            <a:ext cx="357441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78635" y="5071745"/>
            <a:ext cx="6185535" cy="1512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9192895" cy="59709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6355" y="1136650"/>
            <a:ext cx="88265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799590"/>
            <a:ext cx="9753600" cy="351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82308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95" y="386397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052830"/>
            <a:ext cx="8559800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9075" y="1098550"/>
            <a:ext cx="5226685" cy="1023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9075" y="2233295"/>
            <a:ext cx="5614670" cy="1023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3835" y="3429000"/>
            <a:ext cx="8690610" cy="2172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9318625" cy="591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98140" y="4919345"/>
            <a:ext cx="334581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29560" y="6153150"/>
            <a:ext cx="2310130" cy="44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8110" y="764540"/>
            <a:ext cx="9150350" cy="588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1910" y="3906520"/>
            <a:ext cx="9346565" cy="2744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125" y="1400175"/>
            <a:ext cx="917575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08125" y="1339850"/>
            <a:ext cx="9331960" cy="4118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362075"/>
            <a:ext cx="9798050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9835" y="208661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09835" y="350266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744855"/>
            <a:ext cx="9798050" cy="593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47764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70795" y="292481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4430" y="836295"/>
            <a:ext cx="9715500" cy="114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100" y="2187575"/>
            <a:ext cx="9321800" cy="347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72675" y="418846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45185"/>
            <a:ext cx="9753600" cy="528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17455" y="153860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502666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679575"/>
            <a:ext cx="9734550" cy="349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335026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330325"/>
            <a:ext cx="9728200" cy="419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2215" y="200279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216025"/>
            <a:ext cx="9772650" cy="442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1255" y="245173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2025-06-25T01:17:39Z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