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43" r:id="rId5"/>
    <p:sldId id="342" r:id="rId6"/>
    <p:sldId id="341" r:id="rId7"/>
    <p:sldId id="340" r:id="rId8"/>
    <p:sldId id="339" r:id="rId9"/>
    <p:sldId id="338" r:id="rId10"/>
    <p:sldId id="337" r:id="rId11"/>
    <p:sldId id="336" r:id="rId12"/>
    <p:sldId id="335" r:id="rId13"/>
    <p:sldId id="334" r:id="rId14"/>
    <p:sldId id="333" r:id="rId15"/>
    <p:sldId id="332" r:id="rId16"/>
    <p:sldId id="331" r:id="rId17"/>
    <p:sldId id="330" r:id="rId18"/>
    <p:sldId id="329" r:id="rId19"/>
    <p:sldId id="328" r:id="rId20"/>
    <p:sldId id="327" r:id="rId21"/>
    <p:sldId id="326" r:id="rId22"/>
    <p:sldId id="325" r:id="rId23"/>
    <p:sldId id="344" r:id="rId24"/>
    <p:sldId id="346" r:id="rId25"/>
    <p:sldId id="347" r:id="rId26"/>
    <p:sldId id="345" r:id="rId27"/>
    <p:sldId id="348" r:id="rId28"/>
    <p:sldId id="349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51225" y="3028950"/>
            <a:ext cx="5289550" cy="800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6975" y="1257300"/>
            <a:ext cx="9798050" cy="4343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333230" y="3914140"/>
            <a:ext cx="1273810" cy="438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651885" y="5064125"/>
            <a:ext cx="1046480" cy="438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6850" y="1097915"/>
            <a:ext cx="8801100" cy="4464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45970" y="2731135"/>
            <a:ext cx="3688080" cy="560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106930" y="4490720"/>
            <a:ext cx="6238240" cy="956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0950" y="1699260"/>
            <a:ext cx="9690100" cy="3276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71015" y="2893695"/>
            <a:ext cx="7153275" cy="215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8725" y="792480"/>
            <a:ext cx="9734550" cy="5867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09115" y="3068955"/>
            <a:ext cx="8470265" cy="1550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740535" y="4676775"/>
            <a:ext cx="9300210" cy="1982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6500" y="847725"/>
            <a:ext cx="9779000" cy="516255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8435" y="637540"/>
            <a:ext cx="8028305" cy="606869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79855" y="723265"/>
            <a:ext cx="2104390" cy="2219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43355" y="2974975"/>
            <a:ext cx="4652645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79855" y="3460750"/>
            <a:ext cx="7351395" cy="1831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43355" y="5391785"/>
            <a:ext cx="8166735" cy="1313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1174750"/>
            <a:ext cx="9772650" cy="45085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5425" y="1362075"/>
            <a:ext cx="9201150" cy="4133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12915" y="3137535"/>
            <a:ext cx="1692275" cy="475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992370" y="3723640"/>
            <a:ext cx="1768475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905" y="1339850"/>
            <a:ext cx="8064500" cy="476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905" y="1904365"/>
            <a:ext cx="9175750" cy="2698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905" y="1339850"/>
            <a:ext cx="9445625" cy="3401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1362075"/>
            <a:ext cx="9772650" cy="41338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8250" y="783590"/>
            <a:ext cx="8756650" cy="431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4910" y="1402080"/>
            <a:ext cx="9690100" cy="4572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95" y="1402080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56495" y="3202305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94900" y="4953635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7850" y="2092325"/>
            <a:ext cx="8496300" cy="2673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47850" y="2092325"/>
            <a:ext cx="8496300" cy="995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47850" y="3276600"/>
            <a:ext cx="6805930" cy="1610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1330325"/>
            <a:ext cx="9772650" cy="419735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2085" y="755015"/>
            <a:ext cx="9201150" cy="5226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2085" y="6224905"/>
            <a:ext cx="4876800" cy="393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75410" y="4332605"/>
            <a:ext cx="9392920" cy="2372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4455" y="1424305"/>
            <a:ext cx="9010650" cy="1543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3490" y="3021965"/>
            <a:ext cx="7416800" cy="1955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06830" y="1339850"/>
            <a:ext cx="9057640" cy="162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06830" y="3021965"/>
            <a:ext cx="7588250" cy="2045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827405"/>
            <a:ext cx="9753600" cy="541655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6375" y="791210"/>
            <a:ext cx="9239250" cy="5473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54400" y="1553845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124700" y="1553845"/>
            <a:ext cx="1556385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81135" y="2239645"/>
            <a:ext cx="1108075" cy="925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6850" y="1572895"/>
            <a:ext cx="9258300" cy="3498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20825" y="1633220"/>
            <a:ext cx="9643110" cy="3560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6045" y="1308100"/>
            <a:ext cx="9302750" cy="4241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69670" y="1308100"/>
            <a:ext cx="9673590" cy="4307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8725" y="826135"/>
            <a:ext cx="9734550" cy="5022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40315" y="826135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079355" y="4321810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6975" y="1987550"/>
            <a:ext cx="9798050" cy="2882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86975" y="2078990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0086975" y="3807460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2" grpId="0" bldLvl="0" animBg="1"/>
      <p:bldP spid="2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8725" y="864870"/>
            <a:ext cx="9734550" cy="2736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725" y="3796030"/>
            <a:ext cx="9671050" cy="2159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95" y="2604135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56495" y="4942205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8410" y="3361055"/>
            <a:ext cx="9817100" cy="3352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2475" y="649605"/>
            <a:ext cx="3846195" cy="26117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8840" y="649605"/>
            <a:ext cx="3580765" cy="255333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4155" y="2829560"/>
            <a:ext cx="1365250" cy="431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32695" y="5132705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861060"/>
            <a:ext cx="9772650" cy="5334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64115" y="1499870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3985" y="988695"/>
            <a:ext cx="9277350" cy="4667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82175" y="4576445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6995" y="1253490"/>
            <a:ext cx="8883650" cy="1746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7795" y="3086100"/>
            <a:ext cx="9696450" cy="1727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216140" y="1766570"/>
            <a:ext cx="665480" cy="484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69480" y="2426335"/>
            <a:ext cx="665480" cy="467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80325" y="4224020"/>
            <a:ext cx="2378075" cy="438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68</cp:revision>
  <dcterms:created xsi:type="dcterms:W3CDTF">2015-09-16T06:44:00Z</dcterms:created>
  <dcterms:modified xsi:type="dcterms:W3CDTF">2025-06-25T01:17:44Z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