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980690"/>
            <a:ext cx="11574780" cy="860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72816"/>
            <a:ext cx="10800000" cy="3625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3365712"/>
            <a:ext cx="6998272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27584" y="4733864"/>
            <a:ext cx="201622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709" y="764704"/>
            <a:ext cx="8528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1165" y="4661856"/>
            <a:ext cx="4773216" cy="52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45064" y="5294899"/>
            <a:ext cx="4773216" cy="52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1165" y="5979193"/>
            <a:ext cx="4773216" cy="52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22824"/>
            <a:ext cx="10800000" cy="4412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312" y="2311664"/>
            <a:ext cx="591815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54976" y="3253340"/>
            <a:ext cx="591815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38952" y="4195016"/>
            <a:ext cx="591815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37529" y="5025894"/>
            <a:ext cx="591815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20" y="972008"/>
            <a:ext cx="10800000" cy="2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448" y="3070978"/>
            <a:ext cx="2952328" cy="71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221088"/>
            <a:ext cx="10800000" cy="16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11856" y="5051067"/>
            <a:ext cx="3350464" cy="84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50429"/>
            <a:ext cx="10800000" cy="29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 flipV="1">
            <a:off x="719408" y="3687339"/>
            <a:ext cx="3911832" cy="136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4714"/>
            <a:ext cx="10800000" cy="360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7464" y="3655482"/>
            <a:ext cx="4497492" cy="66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96000" y="4657770"/>
            <a:ext cx="2457142" cy="48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72816"/>
            <a:ext cx="10800000" cy="36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3437720"/>
            <a:ext cx="505405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15047" y="4929323"/>
            <a:ext cx="1333333" cy="36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57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1781537"/>
            <a:ext cx="31098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904" y="4229808"/>
            <a:ext cx="627819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8672" y="5822704"/>
            <a:ext cx="31098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56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0368" y="3581737"/>
            <a:ext cx="882749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19072" y="4877880"/>
            <a:ext cx="237626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19072" y="5813982"/>
            <a:ext cx="2160240" cy="73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643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492897"/>
            <a:ext cx="620618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528" y="3978241"/>
            <a:ext cx="620618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1584" y="5417940"/>
            <a:ext cx="25922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72816"/>
            <a:ext cx="10800000" cy="3873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3509728"/>
            <a:ext cx="6422208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99592" y="5021895"/>
            <a:ext cx="1368152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2024-08-10T16:37:56Z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