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6" r:id="rId10"/>
    <p:sldId id="343" r:id="rId11"/>
    <p:sldId id="342" r:id="rId12"/>
    <p:sldId id="341" r:id="rId13"/>
    <p:sldId id="340" r:id="rId14"/>
    <p:sldId id="339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9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6800" y="2961000"/>
            <a:ext cx="7178400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0800000" cy="411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36712"/>
            <a:ext cx="8031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1244" y="985494"/>
            <a:ext cx="3388107" cy="79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552" y="1920163"/>
            <a:ext cx="7848872" cy="136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279576" y="3437720"/>
            <a:ext cx="7704856" cy="190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251243" y="5373216"/>
            <a:ext cx="1684517" cy="5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251242" y="6107405"/>
            <a:ext cx="1684517" cy="48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7" grpId="0" animBg="1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946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2259" y="2706955"/>
            <a:ext cx="350842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2259" y="4348907"/>
            <a:ext cx="3333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6000" y="1052736"/>
            <a:ext cx="10800000" cy="4918486"/>
            <a:chOff x="696000" y="1052736"/>
            <a:chExt cx="10800000" cy="491848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052736"/>
              <a:ext cx="10800000" cy="21680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40"/>
            <a:stretch>
              <a:fillRect/>
            </a:stretch>
          </p:blipFill>
          <p:spPr>
            <a:xfrm>
              <a:off x="1607504" y="3365712"/>
              <a:ext cx="9888496" cy="26055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540837" y="3585223"/>
            <a:ext cx="333333" cy="38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0800000" cy="443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6145" y="3543043"/>
            <a:ext cx="352380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6145" y="3493159"/>
            <a:ext cx="371428" cy="381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0800000" cy="476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1963" y="2533324"/>
            <a:ext cx="580952" cy="381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55440" y="790626"/>
            <a:ext cx="10368000" cy="5806726"/>
            <a:chOff x="936000" y="1173708"/>
            <a:chExt cx="10368000" cy="580672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44"/>
            <a:stretch>
              <a:fillRect/>
            </a:stretch>
          </p:blipFill>
          <p:spPr>
            <a:xfrm>
              <a:off x="936000" y="1173708"/>
              <a:ext cx="10368000" cy="42383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72" b="3866"/>
            <a:stretch>
              <a:fillRect/>
            </a:stretch>
          </p:blipFill>
          <p:spPr>
            <a:xfrm>
              <a:off x="1741916" y="5252242"/>
              <a:ext cx="9516010" cy="17281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2137867" y="5831516"/>
            <a:ext cx="940601" cy="62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39416" y="3797761"/>
            <a:ext cx="68082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91080" y="5021896"/>
            <a:ext cx="2448272" cy="67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0800000" cy="355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312" y="3365713"/>
            <a:ext cx="54140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82968" y="4517840"/>
            <a:ext cx="2088232" cy="8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5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3682865"/>
            <a:ext cx="361904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53" y="836712"/>
            <a:ext cx="10010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800000" cy="29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2376" y="3352680"/>
            <a:ext cx="314285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614" y="4238958"/>
            <a:ext cx="314285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8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21128"/>
            <a:ext cx="361904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02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67744" y="3149688"/>
            <a:ext cx="2004446" cy="1242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43934" y="3149688"/>
            <a:ext cx="1428687" cy="117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10285" y="4872563"/>
            <a:ext cx="333333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05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10285" y="4205793"/>
            <a:ext cx="314285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4571" y="4205793"/>
            <a:ext cx="733333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5047" y="4205793"/>
            <a:ext cx="304761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67424" y="3918143"/>
            <a:ext cx="1212887" cy="114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10285" y="5291740"/>
            <a:ext cx="304761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76952" y="5282214"/>
            <a:ext cx="333333" cy="37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9333" y="5282214"/>
            <a:ext cx="314285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05523" y="5291740"/>
            <a:ext cx="314285" cy="36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27138"/>
            <a:ext cx="10800000" cy="380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7904" y="3786492"/>
            <a:ext cx="333334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96000" y="1052736"/>
            <a:ext cx="10800000" cy="5210943"/>
            <a:chOff x="696000" y="1052736"/>
            <a:chExt cx="10800000" cy="521094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052736"/>
              <a:ext cx="10800000" cy="330513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4221088"/>
              <a:ext cx="10800000" cy="204259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0372190" y="1357532"/>
            <a:ext cx="419048" cy="37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6000" y="4621970"/>
            <a:ext cx="200000" cy="372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568" y="5445224"/>
            <a:ext cx="922344" cy="537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59779"/>
            <a:ext cx="10800000" cy="182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80928"/>
            <a:ext cx="10800000" cy="8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04803"/>
            <a:ext cx="10800000" cy="26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16" y="2938704"/>
            <a:ext cx="2808312" cy="7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896" y="2822552"/>
            <a:ext cx="4308560" cy="7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32" y="5157192"/>
            <a:ext cx="4104456" cy="106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6000" y="5095866"/>
            <a:ext cx="4104456" cy="106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0800000" cy="397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35233" y="3077681"/>
            <a:ext cx="4068615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328" y="3293704"/>
            <a:ext cx="3613896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51521" y="4510494"/>
            <a:ext cx="2088232" cy="109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