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71" r:id="rId5"/>
    <p:sldId id="351" r:id="rId6"/>
    <p:sldId id="350" r:id="rId7"/>
    <p:sldId id="349" r:id="rId8"/>
    <p:sldId id="348" r:id="rId9"/>
    <p:sldId id="347" r:id="rId10"/>
    <p:sldId id="344" r:id="rId11"/>
    <p:sldId id="343" r:id="rId12"/>
    <p:sldId id="340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8" r:id="rId23"/>
    <p:sldId id="327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608" y="2996952"/>
            <a:ext cx="6739086" cy="100222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92" y="611968"/>
            <a:ext cx="10800000" cy="3586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077072"/>
            <a:ext cx="10800000" cy="1773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716" y="5741976"/>
            <a:ext cx="10800000" cy="999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43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4801" y="900000"/>
            <a:ext cx="8419047" cy="65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801" y="4221088"/>
            <a:ext cx="10800000" cy="2369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551384" y="1877139"/>
            <a:ext cx="8419047" cy="65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1383" y="2636912"/>
            <a:ext cx="8419047" cy="65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32629" y="3512027"/>
            <a:ext cx="9755859" cy="65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1383" y="4263492"/>
            <a:ext cx="9755859" cy="65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1382" y="4992437"/>
            <a:ext cx="9755859" cy="65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35253" y="5953831"/>
            <a:ext cx="9755859" cy="65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908720"/>
            <a:ext cx="80316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42802" y="4231524"/>
            <a:ext cx="2664502" cy="50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542802" y="4877880"/>
            <a:ext cx="4680726" cy="78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542802" y="5879206"/>
            <a:ext cx="4680726" cy="78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96752"/>
            <a:ext cx="10800000" cy="4977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38857" y="3781017"/>
            <a:ext cx="361904" cy="39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0800000" cy="4519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22233" y="4334654"/>
            <a:ext cx="1819047" cy="40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69852" y="5240448"/>
            <a:ext cx="819047" cy="38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100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29783" y="4026292"/>
            <a:ext cx="2253985" cy="851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08360" y="5287549"/>
            <a:ext cx="690184" cy="32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459975"/>
            <a:ext cx="10800000" cy="1938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2915" y="3681996"/>
            <a:ext cx="571428" cy="381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836712"/>
            <a:ext cx="816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71000" y="3869768"/>
            <a:ext cx="5037037" cy="33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54976" y="4445832"/>
            <a:ext cx="5037037" cy="482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182339" y="5074682"/>
            <a:ext cx="5037037" cy="82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182092" y="5836923"/>
            <a:ext cx="5037037" cy="82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2" grpId="0" animBg="1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08720"/>
            <a:ext cx="90475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348880"/>
            <a:ext cx="10800000" cy="2603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741"/>
          <a:stretch>
            <a:fillRect/>
          </a:stretch>
        </p:blipFill>
        <p:spPr>
          <a:xfrm>
            <a:off x="839470" y="909320"/>
            <a:ext cx="10478135" cy="5205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26015" y="4296410"/>
            <a:ext cx="747395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216" y="755984"/>
            <a:ext cx="104302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11424" y="980728"/>
            <a:ext cx="9877288" cy="2592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79661" y="3429000"/>
            <a:ext cx="9877288" cy="1503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911424" y="5085184"/>
            <a:ext cx="987728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924363" y="5877271"/>
            <a:ext cx="9877288" cy="764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0" grpId="0" animBg="1"/>
      <p:bldP spid="3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60" y="837032"/>
            <a:ext cx="82198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95" t="2652" r="6750" b="52343"/>
          <a:stretch>
            <a:fillRect/>
          </a:stretch>
        </p:blipFill>
        <p:spPr>
          <a:xfrm>
            <a:off x="9048328" y="2780928"/>
            <a:ext cx="2664296" cy="2592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836712"/>
            <a:ext cx="81589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28389" y="3839112"/>
            <a:ext cx="417302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18748" y="4373824"/>
            <a:ext cx="58368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56818" y="5093904"/>
            <a:ext cx="5942773" cy="799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32671" y="6102016"/>
            <a:ext cx="5942773" cy="494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22" y="908720"/>
            <a:ext cx="104869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59"/>
          <a:stretch>
            <a:fillRect/>
          </a:stretch>
        </p:blipFill>
        <p:spPr>
          <a:xfrm>
            <a:off x="839470" y="1701165"/>
            <a:ext cx="10577195" cy="2676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272395" y="2708910"/>
            <a:ext cx="55435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700808"/>
            <a:ext cx="10800000" cy="3779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8857" y="2979762"/>
            <a:ext cx="333333" cy="381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19809" y="4850472"/>
            <a:ext cx="295237" cy="381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623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464" y="2996952"/>
            <a:ext cx="6201295" cy="580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50339" y="3970057"/>
            <a:ext cx="6201295" cy="580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83433" y="4848903"/>
            <a:ext cx="3096344" cy="580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007768" y="4802682"/>
            <a:ext cx="4896544" cy="580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597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3429000"/>
            <a:ext cx="10310640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368" y="4566966"/>
            <a:ext cx="10310640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07368" y="5359054"/>
            <a:ext cx="10310640" cy="1137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961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4287333"/>
            <a:ext cx="371427" cy="381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84" y="827992"/>
            <a:ext cx="10800000" cy="3634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2174" y="3890422"/>
            <a:ext cx="419048" cy="381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658"/>
          <a:stretch>
            <a:fillRect/>
          </a:stretch>
        </p:blipFill>
        <p:spPr>
          <a:xfrm>
            <a:off x="7851384" y="4710128"/>
            <a:ext cx="4295800" cy="177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4869160"/>
            <a:ext cx="10800000" cy="16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810" y="836712"/>
            <a:ext cx="103463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69433" y="4579342"/>
            <a:ext cx="1952491" cy="940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5196" y="6021624"/>
            <a:ext cx="574798" cy="36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2024-08-10T18:44:02Z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