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6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6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780" y="4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6890743-80F4-DC47-E937-AE4C32BA4B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759" y="2961000"/>
            <a:ext cx="9650483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E72D29-57A4-6AF9-B5AD-9E45E4E179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69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9D5876-C9A3-C24C-C6D0-EE182C49DC49}"/>
              </a:ext>
            </a:extLst>
          </p:cNvPr>
          <p:cNvSpPr/>
          <p:nvPr/>
        </p:nvSpPr>
        <p:spPr bwMode="white">
          <a:xfrm>
            <a:off x="657904" y="3221697"/>
            <a:ext cx="570212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78E3A23-121B-A3E9-92F7-87994F1BB1B1}"/>
              </a:ext>
            </a:extLst>
          </p:cNvPr>
          <p:cNvSpPr/>
          <p:nvPr/>
        </p:nvSpPr>
        <p:spPr bwMode="white">
          <a:xfrm>
            <a:off x="2255576" y="4517839"/>
            <a:ext cx="2520280" cy="87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4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90518F-7906-BDCD-05AE-5680260BC7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84784"/>
            <a:ext cx="10800000" cy="420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4A7661-0E11-BE4A-4B8D-DD58CD256C0F}"/>
              </a:ext>
            </a:extLst>
          </p:cNvPr>
          <p:cNvSpPr/>
          <p:nvPr/>
        </p:nvSpPr>
        <p:spPr bwMode="white">
          <a:xfrm>
            <a:off x="801320" y="3005672"/>
            <a:ext cx="5702128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D2385AF-E5DD-468E-B962-779344C45AE0}"/>
              </a:ext>
            </a:extLst>
          </p:cNvPr>
          <p:cNvSpPr/>
          <p:nvPr/>
        </p:nvSpPr>
        <p:spPr bwMode="white">
          <a:xfrm>
            <a:off x="1534896" y="4467813"/>
            <a:ext cx="2880320" cy="105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00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42508-E4EA-7347-25D4-EB42AD649E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2652DC-B9E2-932B-7AFB-5179B9C8F0EA}"/>
              </a:ext>
            </a:extLst>
          </p:cNvPr>
          <p:cNvSpPr/>
          <p:nvPr/>
        </p:nvSpPr>
        <p:spPr bwMode="white">
          <a:xfrm>
            <a:off x="873328" y="3077680"/>
            <a:ext cx="6926264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B380761-218F-0561-3CAD-FAD8D7104E97}"/>
              </a:ext>
            </a:extLst>
          </p:cNvPr>
          <p:cNvSpPr/>
          <p:nvPr/>
        </p:nvSpPr>
        <p:spPr bwMode="white">
          <a:xfrm>
            <a:off x="2254976" y="4559800"/>
            <a:ext cx="2016224" cy="83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35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ABCDE6-4FD9-1B95-6AFE-94E1927A2F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199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1590E8-06E4-A92A-0326-8281D8EF00E7}"/>
              </a:ext>
            </a:extLst>
          </p:cNvPr>
          <p:cNvSpPr/>
          <p:nvPr/>
        </p:nvSpPr>
        <p:spPr bwMode="white">
          <a:xfrm>
            <a:off x="2110138" y="3653744"/>
            <a:ext cx="872089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B8B4859-66FC-E7B3-CF1B-01EA45B38469}"/>
              </a:ext>
            </a:extLst>
          </p:cNvPr>
          <p:cNvSpPr/>
          <p:nvPr/>
        </p:nvSpPr>
        <p:spPr bwMode="white">
          <a:xfrm>
            <a:off x="2975057" y="4871656"/>
            <a:ext cx="446449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9B37130-2B3A-0ACB-8A1A-684A4828EE3D}"/>
              </a:ext>
            </a:extLst>
          </p:cNvPr>
          <p:cNvSpPr/>
          <p:nvPr/>
        </p:nvSpPr>
        <p:spPr bwMode="white">
          <a:xfrm>
            <a:off x="3407104" y="6089568"/>
            <a:ext cx="1224136" cy="61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96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A8BCD3-451B-D10D-E4EA-47A7D528DB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92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2CF916-7046-6593-C12E-3BA3A0F289B4}"/>
              </a:ext>
            </a:extLst>
          </p:cNvPr>
          <p:cNvSpPr/>
          <p:nvPr/>
        </p:nvSpPr>
        <p:spPr bwMode="white">
          <a:xfrm>
            <a:off x="10438857" y="3761649"/>
            <a:ext cx="371427" cy="38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03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A92127-B7A3-2990-4DC1-251A3B0533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0800000" cy="4656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AD5BD5-CFB0-DFFD-8796-D614B30508BC}"/>
              </a:ext>
            </a:extLst>
          </p:cNvPr>
          <p:cNvSpPr/>
          <p:nvPr/>
        </p:nvSpPr>
        <p:spPr bwMode="white">
          <a:xfrm>
            <a:off x="10256145" y="3707004"/>
            <a:ext cx="352380" cy="39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86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08CD6-D4F2-E4CB-A3C7-7F317B0E58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5564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9D8252-FDFD-2581-6A23-8C2B91071B13}"/>
              </a:ext>
            </a:extLst>
          </p:cNvPr>
          <p:cNvSpPr/>
          <p:nvPr/>
        </p:nvSpPr>
        <p:spPr bwMode="white">
          <a:xfrm>
            <a:off x="2172749" y="2113579"/>
            <a:ext cx="533333" cy="3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AC72E1-9BF5-E9A8-FBBF-73E1343AF208}"/>
              </a:ext>
            </a:extLst>
          </p:cNvPr>
          <p:cNvSpPr/>
          <p:nvPr/>
        </p:nvSpPr>
        <p:spPr bwMode="white">
          <a:xfrm>
            <a:off x="6096558" y="2123108"/>
            <a:ext cx="542857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F16C01-150A-A34B-1156-F078B435BD00}"/>
              </a:ext>
            </a:extLst>
          </p:cNvPr>
          <p:cNvSpPr/>
          <p:nvPr/>
        </p:nvSpPr>
        <p:spPr bwMode="white">
          <a:xfrm>
            <a:off x="10401320" y="2113579"/>
            <a:ext cx="533334" cy="3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92E8E3-90C7-C1C9-B80D-9B5814D33C1D}"/>
              </a:ext>
            </a:extLst>
          </p:cNvPr>
          <p:cNvSpPr/>
          <p:nvPr/>
        </p:nvSpPr>
        <p:spPr bwMode="white">
          <a:xfrm>
            <a:off x="8953701" y="5763133"/>
            <a:ext cx="314284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37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C5CBD6-2536-B170-F4D0-1D54E9BF12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5315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44BFCD-D837-854A-2D09-D7890D2656DE}"/>
              </a:ext>
            </a:extLst>
          </p:cNvPr>
          <p:cNvSpPr/>
          <p:nvPr/>
        </p:nvSpPr>
        <p:spPr bwMode="white">
          <a:xfrm>
            <a:off x="1639416" y="4373824"/>
            <a:ext cx="5800136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DB6E99F-A5C0-B5AB-FC3C-B3A6E28CBD40}"/>
              </a:ext>
            </a:extLst>
          </p:cNvPr>
          <p:cNvSpPr/>
          <p:nvPr/>
        </p:nvSpPr>
        <p:spPr bwMode="white">
          <a:xfrm>
            <a:off x="2975056" y="5637345"/>
            <a:ext cx="1800200" cy="82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35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04608-E8C4-B653-7C6F-D2A16BD21E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841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00E8A9-8565-B314-29D7-CB79E5C7ED82}"/>
              </a:ext>
            </a:extLst>
          </p:cNvPr>
          <p:cNvSpPr/>
          <p:nvPr/>
        </p:nvSpPr>
        <p:spPr bwMode="white">
          <a:xfrm>
            <a:off x="657904" y="4157800"/>
            <a:ext cx="642220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ACAB5FE-434B-EF43-2AE0-CC7A70EAE13C}"/>
              </a:ext>
            </a:extLst>
          </p:cNvPr>
          <p:cNvSpPr/>
          <p:nvPr/>
        </p:nvSpPr>
        <p:spPr bwMode="white">
          <a:xfrm>
            <a:off x="2338088" y="5517552"/>
            <a:ext cx="1213632" cy="59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66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21B558-2767-CDE8-E87D-303D1F6852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47" y="836712"/>
            <a:ext cx="10138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7012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DBFE90-2830-E071-C5EB-7904E7BD9F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657867"/>
            <a:ext cx="7776864" cy="617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1A85D7-2789-8A53-5074-9F28A3351A79}"/>
              </a:ext>
            </a:extLst>
          </p:cNvPr>
          <p:cNvSpPr/>
          <p:nvPr/>
        </p:nvSpPr>
        <p:spPr bwMode="white">
          <a:xfrm>
            <a:off x="9232387" y="350100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F80099-C0E1-598C-460D-1C7EA5D51A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0800000" cy="448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1470EBA-AC7A-111B-29D0-CE2F6A3480E5}"/>
              </a:ext>
            </a:extLst>
          </p:cNvPr>
          <p:cNvSpPr/>
          <p:nvPr/>
        </p:nvSpPr>
        <p:spPr bwMode="white">
          <a:xfrm>
            <a:off x="6359432" y="1261443"/>
            <a:ext cx="4404951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153B333-E45A-8B95-AF98-1696DE31D270}"/>
              </a:ext>
            </a:extLst>
          </p:cNvPr>
          <p:cNvSpPr/>
          <p:nvPr/>
        </p:nvSpPr>
        <p:spPr bwMode="white">
          <a:xfrm>
            <a:off x="1678913" y="2789648"/>
            <a:ext cx="864096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22203F1B-543F-FE61-06E4-066646BE264D}"/>
              </a:ext>
            </a:extLst>
          </p:cNvPr>
          <p:cNvSpPr/>
          <p:nvPr/>
        </p:nvSpPr>
        <p:spPr bwMode="white">
          <a:xfrm>
            <a:off x="6347103" y="2789648"/>
            <a:ext cx="4692847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DFD47334-00A1-6962-9548-12B092730138}"/>
              </a:ext>
            </a:extLst>
          </p:cNvPr>
          <p:cNvSpPr/>
          <p:nvPr/>
        </p:nvSpPr>
        <p:spPr bwMode="white">
          <a:xfrm>
            <a:off x="1678913" y="4238528"/>
            <a:ext cx="864096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1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 animBg="1"/>
      <p:bldP spid="40" grpId="0" animBg="1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B91E37-3C4D-E3A4-CD33-2BF7F781C4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800000" cy="518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79DF44-32B5-E12E-740D-778CED1FCB84}"/>
              </a:ext>
            </a:extLst>
          </p:cNvPr>
          <p:cNvSpPr/>
          <p:nvPr/>
        </p:nvSpPr>
        <p:spPr bwMode="white">
          <a:xfrm>
            <a:off x="2615016" y="4713149"/>
            <a:ext cx="2117773" cy="132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63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554BD-79E4-D03E-6801-C1806164E3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53617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D997A-017F-6B2F-C6B8-892DE5ED6E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800000" cy="562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70542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ED994-71E3-37E3-9BB5-2B24695747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4016"/>
            <a:ext cx="10800000" cy="168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DC9B62C-5A51-CAB7-400E-BCE1BF21F9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636912"/>
            <a:ext cx="10800000" cy="246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B687859-9A3B-E811-3D96-4DF2D00AC23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03180"/>
            <a:ext cx="10800000" cy="86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6EDEC8-B612-B790-8C53-5EF08813F61C}"/>
              </a:ext>
            </a:extLst>
          </p:cNvPr>
          <p:cNvSpPr/>
          <p:nvPr/>
        </p:nvSpPr>
        <p:spPr bwMode="white">
          <a:xfrm>
            <a:off x="551384" y="5084924"/>
            <a:ext cx="4896544" cy="86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1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74AFF376-A223-3F0A-6429-97CAD75D18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9371" y="836712"/>
            <a:ext cx="9633258" cy="58721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F8B595-B736-F7C1-3744-320C01120875}"/>
              </a:ext>
            </a:extLst>
          </p:cNvPr>
          <p:cNvSpPr/>
          <p:nvPr/>
        </p:nvSpPr>
        <p:spPr bwMode="white">
          <a:xfrm>
            <a:off x="1279370" y="836712"/>
            <a:ext cx="452859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69510F3-1375-003F-420A-B249EFE5A3AE}"/>
              </a:ext>
            </a:extLst>
          </p:cNvPr>
          <p:cNvSpPr/>
          <p:nvPr/>
        </p:nvSpPr>
        <p:spPr bwMode="white">
          <a:xfrm>
            <a:off x="1055440" y="1556792"/>
            <a:ext cx="10225136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9BCA09B-615C-DADE-9838-ED6D5AF1C70F}"/>
              </a:ext>
            </a:extLst>
          </p:cNvPr>
          <p:cNvSpPr/>
          <p:nvPr/>
        </p:nvSpPr>
        <p:spPr bwMode="white">
          <a:xfrm>
            <a:off x="1085900" y="4221088"/>
            <a:ext cx="10122668" cy="236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84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262C9-2191-4412-0347-56C0327269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4390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79B2F7-75E0-CB60-BA8E-FF307DA5952A}"/>
              </a:ext>
            </a:extLst>
          </p:cNvPr>
          <p:cNvSpPr/>
          <p:nvPr/>
        </p:nvSpPr>
        <p:spPr bwMode="white">
          <a:xfrm>
            <a:off x="10438857" y="1999103"/>
            <a:ext cx="333333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53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C521C2-FD02-BB17-A500-36A4642540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0800000" cy="5597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63AC84-59BC-F795-89A1-8BA8EC50640D}"/>
              </a:ext>
            </a:extLst>
          </p:cNvPr>
          <p:cNvSpPr/>
          <p:nvPr/>
        </p:nvSpPr>
        <p:spPr bwMode="white">
          <a:xfrm>
            <a:off x="1598297" y="3509728"/>
            <a:ext cx="7281415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2132B4-5489-AF36-0188-3128E5DA9307}"/>
              </a:ext>
            </a:extLst>
          </p:cNvPr>
          <p:cNvSpPr/>
          <p:nvPr/>
        </p:nvSpPr>
        <p:spPr bwMode="white">
          <a:xfrm>
            <a:off x="3303058" y="5013176"/>
            <a:ext cx="178483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3CF87DA-D41B-F8BC-738A-229849AB2E0D}"/>
              </a:ext>
            </a:extLst>
          </p:cNvPr>
          <p:cNvSpPr/>
          <p:nvPr/>
        </p:nvSpPr>
        <p:spPr bwMode="white">
          <a:xfrm>
            <a:off x="3303058" y="5854657"/>
            <a:ext cx="1023470" cy="68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75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493D47-66E7-6E9B-3C29-618EFCAA00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12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350A8E-F91E-6541-0D34-D37F7BFA4641}"/>
              </a:ext>
            </a:extLst>
          </p:cNvPr>
          <p:cNvSpPr/>
          <p:nvPr/>
        </p:nvSpPr>
        <p:spPr bwMode="white">
          <a:xfrm>
            <a:off x="681904" y="2564904"/>
            <a:ext cx="10454656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4E540FA-1F17-67AF-5F87-C2A4859DD1AD}"/>
              </a:ext>
            </a:extLst>
          </p:cNvPr>
          <p:cNvSpPr/>
          <p:nvPr/>
        </p:nvSpPr>
        <p:spPr bwMode="white">
          <a:xfrm>
            <a:off x="2279576" y="4725143"/>
            <a:ext cx="4320480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A59FC875-2862-4703-F9F3-711408BFCE90}"/>
              </a:ext>
            </a:extLst>
          </p:cNvPr>
          <p:cNvSpPr/>
          <p:nvPr/>
        </p:nvSpPr>
        <p:spPr bwMode="white">
          <a:xfrm>
            <a:off x="2279576" y="5525951"/>
            <a:ext cx="4320480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33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D8987-3800-A780-A032-2EBF1E16C9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712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2CA6D-7C73-D89F-224B-B5EB850EC348}"/>
              </a:ext>
            </a:extLst>
          </p:cNvPr>
          <p:cNvSpPr/>
          <p:nvPr/>
        </p:nvSpPr>
        <p:spPr bwMode="white">
          <a:xfrm>
            <a:off x="10438857" y="3601592"/>
            <a:ext cx="361904" cy="39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22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C7E2B148-759D-736F-D518-0F27C4588C49}"/>
              </a:ext>
            </a:extLst>
          </p:cNvPr>
          <p:cNvGrpSpPr/>
          <p:nvPr/>
        </p:nvGrpSpPr>
        <p:grpSpPr>
          <a:xfrm>
            <a:off x="792008" y="1143085"/>
            <a:ext cx="10800000" cy="4649524"/>
            <a:chOff x="792008" y="1143085"/>
            <a:chExt cx="10800000" cy="4649524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C8C7DCFC-8E7E-9F9D-940E-BC10CEBAB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008" y="1143085"/>
              <a:ext cx="10800000" cy="198629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679BD862-19AD-EEBD-63D5-8C90C89E5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40"/>
            <a:stretch/>
          </p:blipFill>
          <p:spPr>
            <a:xfrm>
              <a:off x="1271464" y="3140968"/>
              <a:ext cx="10320544" cy="265164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95FECB-7AED-116A-7154-783C03B282A1}"/>
              </a:ext>
            </a:extLst>
          </p:cNvPr>
          <p:cNvSpPr/>
          <p:nvPr/>
        </p:nvSpPr>
        <p:spPr bwMode="white">
          <a:xfrm>
            <a:off x="10480987" y="3341271"/>
            <a:ext cx="361905" cy="39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27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DD20C-D1D3-9426-67B8-282A0D63A6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72119"/>
            <a:ext cx="10260000" cy="265688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AACFAB-3537-2D3F-E649-CB853C689B9B}"/>
              </a:ext>
            </a:extLst>
          </p:cNvPr>
          <p:cNvSpPr/>
          <p:nvPr/>
        </p:nvSpPr>
        <p:spPr bwMode="white">
          <a:xfrm>
            <a:off x="4538401" y="2068821"/>
            <a:ext cx="334761" cy="4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A691A2-0D50-CD2B-4BB0-36474D3F888D}"/>
              </a:ext>
            </a:extLst>
          </p:cNvPr>
          <p:cNvSpPr/>
          <p:nvPr/>
        </p:nvSpPr>
        <p:spPr bwMode="white">
          <a:xfrm>
            <a:off x="6230305" y="1923735"/>
            <a:ext cx="289523" cy="36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96D4E3-921C-56E9-F4E0-20938C9C8B95}"/>
              </a:ext>
            </a:extLst>
          </p:cNvPr>
          <p:cNvSpPr/>
          <p:nvPr/>
        </p:nvSpPr>
        <p:spPr bwMode="white">
          <a:xfrm>
            <a:off x="8021733" y="1932803"/>
            <a:ext cx="298570" cy="353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177E58-8015-94A2-405D-44B6F41402BF}"/>
              </a:ext>
            </a:extLst>
          </p:cNvPr>
          <p:cNvSpPr/>
          <p:nvPr/>
        </p:nvSpPr>
        <p:spPr bwMode="white">
          <a:xfrm>
            <a:off x="9813162" y="1923735"/>
            <a:ext cx="479523" cy="36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026E84-CBEF-30F5-A1CE-305A4B86ED40}"/>
              </a:ext>
            </a:extLst>
          </p:cNvPr>
          <p:cNvSpPr/>
          <p:nvPr/>
        </p:nvSpPr>
        <p:spPr bwMode="white">
          <a:xfrm>
            <a:off x="4456051" y="2627406"/>
            <a:ext cx="1294730" cy="5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E658F14-33E9-4DDA-AA8E-61FEFC45CA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84" y="3248004"/>
            <a:ext cx="10260003" cy="3307702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15DEBF-CA68-851D-9EE7-F76CF24E2412}"/>
              </a:ext>
            </a:extLst>
          </p:cNvPr>
          <p:cNvSpPr/>
          <p:nvPr/>
        </p:nvSpPr>
        <p:spPr bwMode="white">
          <a:xfrm>
            <a:off x="9786254" y="5721981"/>
            <a:ext cx="325714" cy="35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27476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899F8-5733-4C62-CDC7-E6BE2CAE29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916832"/>
            <a:ext cx="10800000" cy="340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A9EF9A-D5EA-A594-3BBD-1ED1C65A907A}"/>
              </a:ext>
            </a:extLst>
          </p:cNvPr>
          <p:cNvSpPr/>
          <p:nvPr/>
        </p:nvSpPr>
        <p:spPr bwMode="white">
          <a:xfrm>
            <a:off x="1390880" y="4301817"/>
            <a:ext cx="33123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96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65</cp:revision>
  <dcterms:created xsi:type="dcterms:W3CDTF">2015-09-16T06:44:00Z</dcterms:created>
  <dcterms:modified xsi:type="dcterms:W3CDTF">2024-08-09T18:00:00Z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