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4" r:id="rId9"/>
    <p:sldId id="333" r:id="rId10"/>
    <p:sldId id="331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00" y="3168556"/>
            <a:ext cx="11952000" cy="5106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52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8" y="4026236"/>
            <a:ext cx="10800000" cy="18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5442" y="4113152"/>
            <a:ext cx="8964950" cy="170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47958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16" y="1576079"/>
            <a:ext cx="3672408" cy="8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8806" y="2581967"/>
            <a:ext cx="4537114" cy="70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8806" y="3550453"/>
            <a:ext cx="6841370" cy="70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8806" y="4346646"/>
            <a:ext cx="6841370" cy="96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35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717550"/>
            <a:ext cx="7659370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4435" y="5562600"/>
            <a:ext cx="50482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125000" cy="493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6" t="49388" r="32335" b="2500"/>
          <a:stretch>
            <a:fillRect/>
          </a:stretch>
        </p:blipFill>
        <p:spPr>
          <a:xfrm>
            <a:off x="4871864" y="4902128"/>
            <a:ext cx="2664296" cy="173029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75" y="764704"/>
            <a:ext cx="8747994" cy="141348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>
            <a:fillRect/>
          </a:stretch>
        </p:blipFill>
        <p:spPr>
          <a:xfrm>
            <a:off x="1839275" y="2113277"/>
            <a:ext cx="8513449" cy="454896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95400" y="980728"/>
            <a:ext cx="10813923" cy="4877159"/>
            <a:chOff x="696000" y="1262513"/>
            <a:chExt cx="10813923" cy="487715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262513"/>
              <a:ext cx="10800000" cy="166463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923" y="2955160"/>
              <a:ext cx="10800000" cy="318451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11" name="矩形 10"/>
          <p:cNvSpPr/>
          <p:nvPr/>
        </p:nvSpPr>
        <p:spPr bwMode="white">
          <a:xfrm>
            <a:off x="695400" y="1124744"/>
            <a:ext cx="85033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7746" y="1997287"/>
            <a:ext cx="85033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7746" y="2757594"/>
            <a:ext cx="20162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73970" y="2757594"/>
            <a:ext cx="2232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400" y="3573016"/>
            <a:ext cx="1030350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400" y="5185208"/>
            <a:ext cx="5118930" cy="67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7" t="48264" r="33084" b="2500"/>
          <a:stretch>
            <a:fillRect/>
          </a:stretch>
        </p:blipFill>
        <p:spPr>
          <a:xfrm>
            <a:off x="5866345" y="4245643"/>
            <a:ext cx="3246722" cy="215779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50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1714" y="5727780"/>
            <a:ext cx="314285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2666" y="5727780"/>
            <a:ext cx="314285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000" y="1227407"/>
            <a:ext cx="10848000" cy="4590440"/>
            <a:chOff x="696000" y="1227407"/>
            <a:chExt cx="10848000" cy="459044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000" y="1227407"/>
              <a:ext cx="10800000" cy="177313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996952"/>
              <a:ext cx="10800000" cy="28208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12" y="1695635"/>
            <a:ext cx="10800000" cy="25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416" y="1725190"/>
            <a:ext cx="8174400" cy="74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16" y="4224635"/>
            <a:ext cx="10800000" cy="74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585896" y="2598321"/>
            <a:ext cx="8174400" cy="74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9376" y="3501008"/>
            <a:ext cx="9755592" cy="7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6214" y="4287202"/>
            <a:ext cx="9755592" cy="71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