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2740" y="9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00" y="3078361"/>
            <a:ext cx="11952000" cy="68747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762" y="980728"/>
            <a:ext cx="9552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4132" y="6200991"/>
            <a:ext cx="185321" cy="3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69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00952" y="5989681"/>
            <a:ext cx="314285" cy="381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0000"/>
            <a:ext cx="10800000" cy="284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645024"/>
            <a:ext cx="10800000" cy="182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4" t="66076" r="19099" b="16077"/>
          <a:stretch>
            <a:fillRect/>
          </a:stretch>
        </p:blipFill>
        <p:spPr>
          <a:xfrm>
            <a:off x="2855640" y="5446205"/>
            <a:ext cx="6264697" cy="101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95525" y="851079"/>
            <a:ext cx="10800000" cy="4264330"/>
            <a:chOff x="720000" y="900000"/>
            <a:chExt cx="10800000" cy="4264330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00000"/>
              <a:ext cx="10800000" cy="344149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4414778"/>
              <a:ext cx="10800000" cy="74955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657429" y="1013143"/>
            <a:ext cx="8809523" cy="42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429" y="1833000"/>
            <a:ext cx="5270080" cy="48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429" y="2638048"/>
            <a:ext cx="10454656" cy="1462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7429" y="4416503"/>
            <a:ext cx="5774136" cy="69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4" t="66076" r="19099" b="16077"/>
          <a:stretch>
            <a:fillRect/>
          </a:stretch>
        </p:blipFill>
        <p:spPr>
          <a:xfrm>
            <a:off x="2855640" y="5446205"/>
            <a:ext cx="6264697" cy="101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2731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28553"/>
            <a:ext cx="10800000" cy="4800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0285" y="4305353"/>
            <a:ext cx="419047" cy="38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5054"/>
            <a:ext cx="10800000" cy="4607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7428" y="5084216"/>
            <a:ext cx="1685714" cy="40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611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6166" y="3974272"/>
            <a:ext cx="832813" cy="37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6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79" y="1259514"/>
            <a:ext cx="10800000" cy="3538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7512" y="1383499"/>
            <a:ext cx="571428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7988" y="2150613"/>
            <a:ext cx="1980383" cy="55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8940" y="3214665"/>
            <a:ext cx="838095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0" t="70054" r="6218"/>
          <a:stretch>
            <a:fillRect/>
          </a:stretch>
        </p:blipFill>
        <p:spPr>
          <a:xfrm>
            <a:off x="1487488" y="4581128"/>
            <a:ext cx="9001000" cy="1635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588" y="764704"/>
            <a:ext cx="9458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204864"/>
            <a:ext cx="10800000" cy="285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68566" y="2538842"/>
            <a:ext cx="333333" cy="37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1900" y="2538842"/>
            <a:ext cx="533333" cy="372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01900" y="3435814"/>
            <a:ext cx="1304761" cy="41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336" y="4201485"/>
            <a:ext cx="3973936" cy="60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2024-08-10T18:50:03Z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