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5" r:id="rId9"/>
    <p:sldId id="344" r:id="rId10"/>
    <p:sldId id="343" r:id="rId11"/>
    <p:sldId id="340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114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E4BB0BA-B9E7-4179-E691-AA6EEB36F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2838450"/>
            <a:ext cx="5895975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E4C34-13C2-C3C5-C80C-6935E05867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30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6884E9-D212-1F0A-2D35-1F0227FE5D22}"/>
              </a:ext>
            </a:extLst>
          </p:cNvPr>
          <p:cNvSpPr/>
          <p:nvPr/>
        </p:nvSpPr>
        <p:spPr bwMode="white">
          <a:xfrm>
            <a:off x="648000" y="1781536"/>
            <a:ext cx="57021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E053132-34B2-8FAD-D4E3-B5EE4CE04D95}"/>
              </a:ext>
            </a:extLst>
          </p:cNvPr>
          <p:cNvSpPr/>
          <p:nvPr/>
        </p:nvSpPr>
        <p:spPr bwMode="white">
          <a:xfrm>
            <a:off x="670187" y="2645632"/>
            <a:ext cx="57021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59694CF-91D8-8128-CEB6-85B994359C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36" y="3608557"/>
            <a:ext cx="10800000" cy="27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5056FE-02B0-0459-531A-DE4211B200AA}"/>
              </a:ext>
            </a:extLst>
          </p:cNvPr>
          <p:cNvSpPr/>
          <p:nvPr/>
        </p:nvSpPr>
        <p:spPr bwMode="white">
          <a:xfrm>
            <a:off x="694040" y="4697397"/>
            <a:ext cx="77903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D99623-B730-231C-49EB-9E43D17BB996}"/>
              </a:ext>
            </a:extLst>
          </p:cNvPr>
          <p:cNvSpPr/>
          <p:nvPr/>
        </p:nvSpPr>
        <p:spPr bwMode="white">
          <a:xfrm>
            <a:off x="732136" y="5613185"/>
            <a:ext cx="77903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64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B2FA2-B537-F3E3-475B-637A89B949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29721-4114-77F2-4CB8-C55FC929DE4B}"/>
              </a:ext>
            </a:extLst>
          </p:cNvPr>
          <p:cNvSpPr/>
          <p:nvPr/>
        </p:nvSpPr>
        <p:spPr bwMode="white">
          <a:xfrm>
            <a:off x="1310264" y="4229808"/>
            <a:ext cx="576924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97563F5-6CB0-072C-606A-3CF42C2FCDA2}"/>
              </a:ext>
            </a:extLst>
          </p:cNvPr>
          <p:cNvSpPr/>
          <p:nvPr/>
        </p:nvSpPr>
        <p:spPr bwMode="white">
          <a:xfrm>
            <a:off x="1246864" y="5123908"/>
            <a:ext cx="288032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D1DA85-D44B-58F3-795B-E6856C9F3A4B}"/>
              </a:ext>
            </a:extLst>
          </p:cNvPr>
          <p:cNvSpPr/>
          <p:nvPr/>
        </p:nvSpPr>
        <p:spPr bwMode="white">
          <a:xfrm>
            <a:off x="4127184" y="5123908"/>
            <a:ext cx="252028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48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4C6E6-7492-1878-C9D0-7C577409F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616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291602-05CA-3AF5-5672-3E6F27CAC4D2}"/>
              </a:ext>
            </a:extLst>
          </p:cNvPr>
          <p:cNvSpPr/>
          <p:nvPr/>
        </p:nvSpPr>
        <p:spPr bwMode="white">
          <a:xfrm>
            <a:off x="983432" y="3277019"/>
            <a:ext cx="9301881" cy="751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1964371-C62B-F144-25E7-0B666D7E188A}"/>
              </a:ext>
            </a:extLst>
          </p:cNvPr>
          <p:cNvSpPr/>
          <p:nvPr/>
        </p:nvSpPr>
        <p:spPr bwMode="white">
          <a:xfrm>
            <a:off x="814817" y="4157800"/>
            <a:ext cx="4248472" cy="96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DC5C8F7-072E-84D1-5E72-66FA5F85C16E}"/>
              </a:ext>
            </a:extLst>
          </p:cNvPr>
          <p:cNvSpPr/>
          <p:nvPr/>
        </p:nvSpPr>
        <p:spPr bwMode="white">
          <a:xfrm>
            <a:off x="5135296" y="4157800"/>
            <a:ext cx="6264696" cy="96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6544E65-DA4A-9932-A3B1-B9488DA7AE9F}"/>
              </a:ext>
            </a:extLst>
          </p:cNvPr>
          <p:cNvSpPr/>
          <p:nvPr/>
        </p:nvSpPr>
        <p:spPr bwMode="white">
          <a:xfrm>
            <a:off x="801910" y="5556754"/>
            <a:ext cx="6264696" cy="96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03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C7280-E6B7-1362-067F-D9A8843EB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34" y="1044016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76714-C44B-28C3-5569-F16CDF388042}"/>
              </a:ext>
            </a:extLst>
          </p:cNvPr>
          <p:cNvSpPr/>
          <p:nvPr/>
        </p:nvSpPr>
        <p:spPr bwMode="white">
          <a:xfrm>
            <a:off x="1631504" y="3717032"/>
            <a:ext cx="721172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0792E2-2238-A2E8-CB7E-A7FE4DEDB1C4}"/>
              </a:ext>
            </a:extLst>
          </p:cNvPr>
          <p:cNvSpPr/>
          <p:nvPr/>
        </p:nvSpPr>
        <p:spPr bwMode="white">
          <a:xfrm>
            <a:off x="1619755" y="4587498"/>
            <a:ext cx="721172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C9F83D-ADD9-A814-41D3-5B1EC85F834D}"/>
              </a:ext>
            </a:extLst>
          </p:cNvPr>
          <p:cNvSpPr/>
          <p:nvPr/>
        </p:nvSpPr>
        <p:spPr bwMode="white">
          <a:xfrm>
            <a:off x="1498414" y="5427018"/>
            <a:ext cx="721172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96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8E7B4-018F-D8AB-4644-E2CEDF122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151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FE1252-3330-C737-A088-3155D2BA04F3}"/>
              </a:ext>
            </a:extLst>
          </p:cNvPr>
          <p:cNvSpPr/>
          <p:nvPr/>
        </p:nvSpPr>
        <p:spPr bwMode="white">
          <a:xfrm>
            <a:off x="10303467" y="2476371"/>
            <a:ext cx="313327" cy="35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81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25D3F-0629-420A-48FD-D4429266D8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00808"/>
            <a:ext cx="10800000" cy="3795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B57F5-F079-E622-0B3A-B22BFD1D2CAA}"/>
              </a:ext>
            </a:extLst>
          </p:cNvPr>
          <p:cNvSpPr/>
          <p:nvPr/>
        </p:nvSpPr>
        <p:spPr bwMode="white">
          <a:xfrm>
            <a:off x="10400761" y="2959677"/>
            <a:ext cx="352380" cy="39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0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50F6E-A4A0-2FAF-946B-D3EBDF0D84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0800000" cy="3843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70596-2B90-237B-C354-532D504BFC78}"/>
              </a:ext>
            </a:extLst>
          </p:cNvPr>
          <p:cNvSpPr/>
          <p:nvPr/>
        </p:nvSpPr>
        <p:spPr bwMode="white">
          <a:xfrm>
            <a:off x="6359432" y="4445832"/>
            <a:ext cx="3227022" cy="7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58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A5705-CE63-0955-1A25-52FA5358BD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0800000" cy="3827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DB6F4-1613-F62D-AD6F-39F8033F60DA}"/>
              </a:ext>
            </a:extLst>
          </p:cNvPr>
          <p:cNvSpPr/>
          <p:nvPr/>
        </p:nvSpPr>
        <p:spPr bwMode="white">
          <a:xfrm>
            <a:off x="10084717" y="3483375"/>
            <a:ext cx="1047619" cy="38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E36362-E2B7-8155-3B2B-51BC665C8E49}"/>
              </a:ext>
            </a:extLst>
          </p:cNvPr>
          <p:cNvSpPr/>
          <p:nvPr/>
        </p:nvSpPr>
        <p:spPr bwMode="white">
          <a:xfrm>
            <a:off x="1322812" y="4437950"/>
            <a:ext cx="590476" cy="38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95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FF540-7CE4-3BDB-860D-AFB0A08198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497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97C5A-9774-2261-AF3E-70EB83402A3C}"/>
              </a:ext>
            </a:extLst>
          </p:cNvPr>
          <p:cNvSpPr/>
          <p:nvPr/>
        </p:nvSpPr>
        <p:spPr bwMode="white">
          <a:xfrm>
            <a:off x="1496000" y="3581736"/>
            <a:ext cx="78163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D55E34-9DAB-5DFD-2220-92A527E9824E}"/>
              </a:ext>
            </a:extLst>
          </p:cNvPr>
          <p:cNvSpPr/>
          <p:nvPr/>
        </p:nvSpPr>
        <p:spPr bwMode="white">
          <a:xfrm>
            <a:off x="1480224" y="4589848"/>
            <a:ext cx="78163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4B0700-576C-A6F6-52B6-B39D65613962}"/>
              </a:ext>
            </a:extLst>
          </p:cNvPr>
          <p:cNvSpPr/>
          <p:nvPr/>
        </p:nvSpPr>
        <p:spPr bwMode="white">
          <a:xfrm>
            <a:off x="1391480" y="5438293"/>
            <a:ext cx="78163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66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231780-C7F3-D4AD-DDFC-7B95F42EF8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05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5434B6-10A1-FA44-792B-544EAE1A4C49}"/>
              </a:ext>
            </a:extLst>
          </p:cNvPr>
          <p:cNvSpPr/>
          <p:nvPr/>
        </p:nvSpPr>
        <p:spPr bwMode="white">
          <a:xfrm>
            <a:off x="681904" y="900001"/>
            <a:ext cx="9374536" cy="123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A3F20C8-1967-773F-8E2C-DFB07BE6FEFF}"/>
              </a:ext>
            </a:extLst>
          </p:cNvPr>
          <p:cNvSpPr/>
          <p:nvPr/>
        </p:nvSpPr>
        <p:spPr bwMode="white">
          <a:xfrm>
            <a:off x="672000" y="2132856"/>
            <a:ext cx="9374536" cy="108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9D5F8B1-36F5-8951-D43D-49C29BCFC66B}"/>
              </a:ext>
            </a:extLst>
          </p:cNvPr>
          <p:cNvSpPr/>
          <p:nvPr/>
        </p:nvSpPr>
        <p:spPr bwMode="white">
          <a:xfrm>
            <a:off x="839416" y="3426716"/>
            <a:ext cx="9374536" cy="108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C3AC7C6-11CC-80E3-3B3F-E4A391969384}"/>
              </a:ext>
            </a:extLst>
          </p:cNvPr>
          <p:cNvSpPr/>
          <p:nvPr/>
        </p:nvSpPr>
        <p:spPr bwMode="white">
          <a:xfrm>
            <a:off x="813851" y="4720575"/>
            <a:ext cx="9374536" cy="108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2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D9F6D-C943-ED5F-695E-A72F2AA8A4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974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B96334-4192-168E-9E8D-96B8AEC49D97}"/>
              </a:ext>
            </a:extLst>
          </p:cNvPr>
          <p:cNvSpPr/>
          <p:nvPr/>
        </p:nvSpPr>
        <p:spPr bwMode="white">
          <a:xfrm>
            <a:off x="10072176" y="4348662"/>
            <a:ext cx="403427" cy="3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40E0D-BF45-85AD-6B7C-B852500E2A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10800000" cy="49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9750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99661-1F8C-36FA-4E54-E020B3201C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4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9DB9B-D1C7-8A65-F4E9-FD93DD27B458}"/>
              </a:ext>
            </a:extLst>
          </p:cNvPr>
          <p:cNvSpPr/>
          <p:nvPr/>
        </p:nvSpPr>
        <p:spPr bwMode="white">
          <a:xfrm>
            <a:off x="681904" y="1052636"/>
            <a:ext cx="9950600" cy="208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9B8918-A554-709B-72C8-8A7F828D9A78}"/>
              </a:ext>
            </a:extLst>
          </p:cNvPr>
          <p:cNvSpPr/>
          <p:nvPr/>
        </p:nvSpPr>
        <p:spPr bwMode="white">
          <a:xfrm>
            <a:off x="647840" y="3140968"/>
            <a:ext cx="2855872" cy="6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A435B62-1436-93D7-CBB5-E3774D63BDF3}"/>
              </a:ext>
            </a:extLst>
          </p:cNvPr>
          <p:cNvSpPr/>
          <p:nvPr/>
        </p:nvSpPr>
        <p:spPr bwMode="white">
          <a:xfrm>
            <a:off x="3541808" y="3140968"/>
            <a:ext cx="5074472" cy="65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725A966-D39B-1DB4-4FB1-FC45037E579E}"/>
              </a:ext>
            </a:extLst>
          </p:cNvPr>
          <p:cNvSpPr/>
          <p:nvPr/>
        </p:nvSpPr>
        <p:spPr bwMode="white">
          <a:xfrm>
            <a:off x="616184" y="3941918"/>
            <a:ext cx="5695840" cy="69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38CFDF0-DF0E-98C4-077E-D2EF720D64CD}"/>
              </a:ext>
            </a:extLst>
          </p:cNvPr>
          <p:cNvSpPr/>
          <p:nvPr/>
        </p:nvSpPr>
        <p:spPr bwMode="white">
          <a:xfrm>
            <a:off x="616184" y="4598557"/>
            <a:ext cx="5695840" cy="6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40CF3483-4CE5-DD35-29B6-B0A872158C6B}"/>
              </a:ext>
            </a:extLst>
          </p:cNvPr>
          <p:cNvSpPr/>
          <p:nvPr/>
        </p:nvSpPr>
        <p:spPr bwMode="white">
          <a:xfrm>
            <a:off x="424160" y="5292088"/>
            <a:ext cx="7184008" cy="6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320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95684-D8EA-7E3A-939C-89B7DA23E4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0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03CBF5-1652-EC0A-0D37-90C7CDC2F239}"/>
              </a:ext>
            </a:extLst>
          </p:cNvPr>
          <p:cNvSpPr/>
          <p:nvPr/>
        </p:nvSpPr>
        <p:spPr bwMode="white">
          <a:xfrm>
            <a:off x="1402240" y="2514728"/>
            <a:ext cx="4477736" cy="48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BBEA86-0446-B6CF-3A88-AD15FD13D9AB}"/>
              </a:ext>
            </a:extLst>
          </p:cNvPr>
          <p:cNvSpPr/>
          <p:nvPr/>
        </p:nvSpPr>
        <p:spPr bwMode="white">
          <a:xfrm>
            <a:off x="1199456" y="3068960"/>
            <a:ext cx="792088" cy="48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B55A7D7-8FBE-71D8-4057-471E8F49C17F}"/>
              </a:ext>
            </a:extLst>
          </p:cNvPr>
          <p:cNvSpPr/>
          <p:nvPr/>
        </p:nvSpPr>
        <p:spPr bwMode="white">
          <a:xfrm>
            <a:off x="1991544" y="3068960"/>
            <a:ext cx="3675443" cy="48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EFBD1B5-7BC2-050D-D8E4-1AE27E6A46C5}"/>
              </a:ext>
            </a:extLst>
          </p:cNvPr>
          <p:cNvSpPr/>
          <p:nvPr/>
        </p:nvSpPr>
        <p:spPr bwMode="white">
          <a:xfrm>
            <a:off x="1402240" y="3623192"/>
            <a:ext cx="6061912" cy="48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0533672-7930-80E2-9BC0-7ED52A2D5B15}"/>
              </a:ext>
            </a:extLst>
          </p:cNvPr>
          <p:cNvSpPr/>
          <p:nvPr/>
        </p:nvSpPr>
        <p:spPr bwMode="white">
          <a:xfrm>
            <a:off x="1199456" y="4352912"/>
            <a:ext cx="9145016" cy="116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27E59EA-2ED7-B8DC-9E9A-32D57E40945B}"/>
              </a:ext>
            </a:extLst>
          </p:cNvPr>
          <p:cNvSpPr/>
          <p:nvPr/>
        </p:nvSpPr>
        <p:spPr bwMode="white">
          <a:xfrm>
            <a:off x="1094479" y="5517232"/>
            <a:ext cx="9145016" cy="56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04E6E62-BDB4-283C-6F64-93831ED90E34}"/>
              </a:ext>
            </a:extLst>
          </p:cNvPr>
          <p:cNvSpPr/>
          <p:nvPr/>
        </p:nvSpPr>
        <p:spPr bwMode="white">
          <a:xfrm>
            <a:off x="983432" y="6135396"/>
            <a:ext cx="9145016" cy="56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30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5B0FE-4BA7-BC99-DCD9-34163E2DC2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3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AFA251-F957-6829-93D7-A57257093816}"/>
              </a:ext>
            </a:extLst>
          </p:cNvPr>
          <p:cNvSpPr/>
          <p:nvPr/>
        </p:nvSpPr>
        <p:spPr bwMode="white">
          <a:xfrm>
            <a:off x="10434285" y="2082690"/>
            <a:ext cx="371428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9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0A93C-B992-9009-4489-B43F9307EE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9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A82E5-0CA4-7AC6-B223-A3B3B86BD2AE}"/>
              </a:ext>
            </a:extLst>
          </p:cNvPr>
          <p:cNvSpPr/>
          <p:nvPr/>
        </p:nvSpPr>
        <p:spPr bwMode="white">
          <a:xfrm>
            <a:off x="10424761" y="1243327"/>
            <a:ext cx="380952" cy="38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58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FFAF1-8AA2-AC92-19C2-0D8C22A92A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32856"/>
            <a:ext cx="10800000" cy="283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58212-62AF-50A8-AC17-78DAA540716F}"/>
              </a:ext>
            </a:extLst>
          </p:cNvPr>
          <p:cNvSpPr/>
          <p:nvPr/>
        </p:nvSpPr>
        <p:spPr bwMode="white">
          <a:xfrm>
            <a:off x="6748360" y="3149688"/>
            <a:ext cx="2707416" cy="71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2C7D1B-7FE1-9DE3-0325-7032ADBDDE9A}"/>
              </a:ext>
            </a:extLst>
          </p:cNvPr>
          <p:cNvSpPr/>
          <p:nvPr/>
        </p:nvSpPr>
        <p:spPr bwMode="white">
          <a:xfrm>
            <a:off x="6503448" y="4171221"/>
            <a:ext cx="3411472" cy="582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43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91C7B-91B5-5A6A-2C75-3E9E04625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462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A0FB5-C081-866A-277F-3CFF76306242}"/>
              </a:ext>
            </a:extLst>
          </p:cNvPr>
          <p:cNvSpPr/>
          <p:nvPr/>
        </p:nvSpPr>
        <p:spPr bwMode="white">
          <a:xfrm>
            <a:off x="10457904" y="3552649"/>
            <a:ext cx="333334" cy="38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1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18EDA-045F-C323-5972-0A438AABD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63201"/>
            <a:ext cx="10800000" cy="357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1C0BE-F781-DE07-59C8-813B32370615}"/>
              </a:ext>
            </a:extLst>
          </p:cNvPr>
          <p:cNvSpPr/>
          <p:nvPr/>
        </p:nvSpPr>
        <p:spPr bwMode="white">
          <a:xfrm>
            <a:off x="10500741" y="1837460"/>
            <a:ext cx="333333" cy="38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7FBEB2-5E14-D689-9889-B8BE9A4F6F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77072"/>
            <a:ext cx="10800000" cy="2661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F0153-950A-1853-0AD4-D1A5438EEF9B}"/>
              </a:ext>
            </a:extLst>
          </p:cNvPr>
          <p:cNvSpPr/>
          <p:nvPr/>
        </p:nvSpPr>
        <p:spPr bwMode="white">
          <a:xfrm>
            <a:off x="2415027" y="6175983"/>
            <a:ext cx="2019047" cy="38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98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9CFF7-6958-7F7D-92B8-BF7039A497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23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7D0AD-FD64-9142-2857-A15FAB6CB8ED}"/>
              </a:ext>
            </a:extLst>
          </p:cNvPr>
          <p:cNvSpPr/>
          <p:nvPr/>
        </p:nvSpPr>
        <p:spPr bwMode="white">
          <a:xfrm>
            <a:off x="5696000" y="4077184"/>
            <a:ext cx="200000" cy="37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95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D91C3-BFC1-3875-2A08-D08ADE1BD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F0CD5-590E-CFF9-5E12-2B89095D0376}"/>
              </a:ext>
            </a:extLst>
          </p:cNvPr>
          <p:cNvSpPr/>
          <p:nvPr/>
        </p:nvSpPr>
        <p:spPr bwMode="white">
          <a:xfrm>
            <a:off x="1319788" y="3221696"/>
            <a:ext cx="74159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1173EC9-2094-BE6E-2E14-6B14DBD7A8E0}"/>
              </a:ext>
            </a:extLst>
          </p:cNvPr>
          <p:cNvSpPr/>
          <p:nvPr/>
        </p:nvSpPr>
        <p:spPr bwMode="white">
          <a:xfrm>
            <a:off x="2831040" y="4117196"/>
            <a:ext cx="74159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355F3C-EA7B-8072-C0C0-B562085AB99C}"/>
              </a:ext>
            </a:extLst>
          </p:cNvPr>
          <p:cNvSpPr/>
          <p:nvPr/>
        </p:nvSpPr>
        <p:spPr bwMode="white">
          <a:xfrm>
            <a:off x="2759032" y="5116108"/>
            <a:ext cx="74159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60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小呆 喵</cp:lastModifiedBy>
  <cp:revision>64</cp:revision>
  <dcterms:created xsi:type="dcterms:W3CDTF">2015-09-16T06:44:00Z</dcterms:created>
  <dcterms:modified xsi:type="dcterms:W3CDTF">2024-08-09T18:58:40Z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