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37" r:id="rId13"/>
    <p:sldId id="335" r:id="rId14"/>
    <p:sldId id="334" r:id="rId15"/>
    <p:sldId id="333" r:id="rId16"/>
    <p:sldId id="332" r:id="rId17"/>
    <p:sldId id="331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967" autoAdjust="0"/>
  </p:normalViewPr>
  <p:slideViewPr>
    <p:cSldViewPr showGuides="1">
      <p:cViewPr varScale="1">
        <p:scale>
          <a:sx n="92" d="100"/>
          <a:sy n="92" d="100"/>
        </p:scale>
        <p:origin x="114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2420888"/>
            <a:ext cx="8249127" cy="10713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4437112"/>
            <a:ext cx="5400600" cy="6702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42065" y="620688"/>
            <a:ext cx="10800000" cy="5924493"/>
            <a:chOff x="542065" y="738684"/>
            <a:chExt cx="10800000" cy="5924493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65" y="738684"/>
              <a:ext cx="10800000" cy="35220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8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87"/>
            <a:stretch>
              <a:fillRect/>
            </a:stretch>
          </p:blipFill>
          <p:spPr>
            <a:xfrm>
              <a:off x="1199456" y="4221088"/>
              <a:ext cx="10142609" cy="24420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1084921" y="2739668"/>
            <a:ext cx="3969047" cy="62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7321" y="3485269"/>
            <a:ext cx="3969047" cy="62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4921" y="5030957"/>
            <a:ext cx="5659151" cy="62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8877" y="5917271"/>
            <a:ext cx="4487083" cy="626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3512" y="908720"/>
            <a:ext cx="8964002" cy="5725758"/>
            <a:chOff x="1703512" y="908720"/>
            <a:chExt cx="8964002" cy="572575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3512" y="908720"/>
              <a:ext cx="8964002" cy="423448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73"/>
            <a:stretch>
              <a:fillRect/>
            </a:stretch>
          </p:blipFill>
          <p:spPr>
            <a:xfrm>
              <a:off x="2400295" y="5159389"/>
              <a:ext cx="8267207" cy="1475089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effectLst/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9790084" y="2650003"/>
            <a:ext cx="316190" cy="31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895" tIns="37948" rIns="75895" bIns="37948" rtlCol="0" anchor="ctr"/>
          <a:lstStyle/>
          <a:p>
            <a:pPr algn="ctr"/>
            <a:endParaRPr lang="zh-CN" altLang="en-US" sz="166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92" y="908720"/>
            <a:ext cx="8491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0537" y="3417952"/>
            <a:ext cx="292032" cy="29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724" y="908720"/>
            <a:ext cx="7774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4852" y="3692720"/>
            <a:ext cx="267378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56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6725" y="5883850"/>
            <a:ext cx="2180952" cy="5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636912"/>
            <a:ext cx="10800000" cy="1793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8423" y="3800648"/>
            <a:ext cx="314285" cy="38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8208" y="3645024"/>
            <a:ext cx="968309" cy="53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7776002" cy="3340843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6" r="7551"/>
          <a:stretch>
            <a:fillRect/>
          </a:stretch>
        </p:blipFill>
        <p:spPr>
          <a:xfrm>
            <a:off x="2658093" y="4281835"/>
            <a:ext cx="7181461" cy="231551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/>
          <p:cNvSpPr/>
          <p:nvPr/>
        </p:nvSpPr>
        <p:spPr bwMode="white">
          <a:xfrm>
            <a:off x="2627519" y="5489126"/>
            <a:ext cx="4260570" cy="5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837" tIns="32918" rIns="65837" bIns="32918" rtlCol="0" anchor="ctr"/>
          <a:lstStyle/>
          <a:p>
            <a:pPr algn="ctr"/>
            <a:endParaRPr lang="zh-CN" altLang="en-US" sz="1440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8089" y="5472341"/>
            <a:ext cx="2880319" cy="5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837" tIns="32918" rIns="65837" bIns="32918" rtlCol="0" anchor="ctr"/>
          <a:lstStyle/>
          <a:p>
            <a:pPr algn="ctr"/>
            <a:endParaRPr lang="zh-CN" altLang="en-US" sz="1440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2373" y="6069600"/>
            <a:ext cx="6577963" cy="5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837" tIns="32918" rIns="65837" bIns="32918" rtlCol="0" anchor="ctr"/>
          <a:lstStyle/>
          <a:p>
            <a:pPr algn="ctr"/>
            <a:endParaRPr lang="zh-CN" altLang="en-US" sz="144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836712"/>
            <a:ext cx="677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55640" y="2366793"/>
            <a:ext cx="2592288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47930" y="2366793"/>
            <a:ext cx="2592288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855640" y="3188531"/>
            <a:ext cx="3240360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783632" y="4010269"/>
            <a:ext cx="1728192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511824" y="4010269"/>
            <a:ext cx="3240360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27648" y="4853533"/>
            <a:ext cx="1728192" cy="70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55640" y="5653745"/>
            <a:ext cx="2160240" cy="47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783632" y="6218328"/>
            <a:ext cx="2160240" cy="471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08720"/>
            <a:ext cx="7530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962" y="836712"/>
            <a:ext cx="9660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8249" y="1927362"/>
            <a:ext cx="477040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596" y="2573624"/>
            <a:ext cx="8298773" cy="59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9434" y="3293704"/>
            <a:ext cx="4964719" cy="67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7859" y="4313161"/>
            <a:ext cx="2930393" cy="45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5597" y="5114108"/>
            <a:ext cx="8075618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4116" y="5906534"/>
            <a:ext cx="2385203" cy="45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475" y="737870"/>
            <a:ext cx="822642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160" y="2639060"/>
            <a:ext cx="5435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764704"/>
            <a:ext cx="8158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6740" y="2357600"/>
            <a:ext cx="32445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1065" y="3212975"/>
            <a:ext cx="3244540" cy="63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95390" y="4068350"/>
            <a:ext cx="3244540" cy="63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19714" y="4707703"/>
            <a:ext cx="6724557" cy="85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54463" y="5563079"/>
            <a:ext cx="1749249" cy="96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0800000" cy="414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7677" y="3063640"/>
            <a:ext cx="361904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526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3619" y="2281457"/>
            <a:ext cx="304761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6952" y="3205380"/>
            <a:ext cx="571428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8184" y="4863260"/>
            <a:ext cx="1226116" cy="124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526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9065" y="3535923"/>
            <a:ext cx="529261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0512" y="4253028"/>
            <a:ext cx="6385303" cy="47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616" y="5093904"/>
            <a:ext cx="951135" cy="47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1656" y="5813985"/>
            <a:ext cx="6288095" cy="54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381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0761" y="2962398"/>
            <a:ext cx="428571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51384" y="1844824"/>
            <a:ext cx="11279456" cy="3673296"/>
            <a:chOff x="503976" y="1920467"/>
            <a:chExt cx="11279456" cy="3673296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76" y="1920467"/>
              <a:ext cx="10800000" cy="86046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2780928"/>
              <a:ext cx="10800000" cy="281283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sp useBgFill="1">
        <p:nvSpPr>
          <p:cNvPr id="4" name="矩形 3"/>
          <p:cNvSpPr/>
          <p:nvPr/>
        </p:nvSpPr>
        <p:spPr bwMode="white">
          <a:xfrm>
            <a:off x="4278459" y="3859024"/>
            <a:ext cx="2228571" cy="5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8935" y="3859024"/>
            <a:ext cx="561904" cy="5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744" y="4774387"/>
            <a:ext cx="1152380" cy="5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9933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60494" y="2046575"/>
            <a:ext cx="306592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540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3132" y="3097335"/>
            <a:ext cx="176679" cy="3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4937" y="3797760"/>
            <a:ext cx="974062" cy="427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7892" y="4705756"/>
            <a:ext cx="269224" cy="33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88" y="5525952"/>
            <a:ext cx="18002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