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BC8BB-9CCE-4A34-90AE-FEE764DF4C56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42A5A-BD7C-44A5-A05F-8B816353EC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84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142A5A-BD7C-44A5-A05F-8B816353ECE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75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07693C-4AF3-5043-9FDB-1565CAEA6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3095117"/>
            <a:ext cx="11640616" cy="6677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3E311-D360-0157-832C-ABEEA4B27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53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238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752F8-40B5-02F1-8938-588F50E5C6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01" y="836712"/>
            <a:ext cx="10203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383A0-13C1-9703-1A0F-E6060721BB8D}"/>
              </a:ext>
            </a:extLst>
          </p:cNvPr>
          <p:cNvSpPr/>
          <p:nvPr/>
        </p:nvSpPr>
        <p:spPr bwMode="white">
          <a:xfrm>
            <a:off x="958410" y="1025712"/>
            <a:ext cx="10239188" cy="183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0A3383-2C7A-430E-1610-EF5AD5A2D155}"/>
              </a:ext>
            </a:extLst>
          </p:cNvPr>
          <p:cNvSpPr/>
          <p:nvPr/>
        </p:nvSpPr>
        <p:spPr bwMode="white">
          <a:xfrm>
            <a:off x="1473857" y="3050656"/>
            <a:ext cx="6336704" cy="135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D8596E-2C89-0F4C-606D-835684150340}"/>
              </a:ext>
            </a:extLst>
          </p:cNvPr>
          <p:cNvSpPr/>
          <p:nvPr/>
        </p:nvSpPr>
        <p:spPr bwMode="white">
          <a:xfrm>
            <a:off x="994401" y="4598568"/>
            <a:ext cx="6336704" cy="110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7F75A-159E-C615-63A2-C6679BAC891B}"/>
              </a:ext>
            </a:extLst>
          </p:cNvPr>
          <p:cNvSpPr/>
          <p:nvPr/>
        </p:nvSpPr>
        <p:spPr bwMode="white">
          <a:xfrm>
            <a:off x="958410" y="5705712"/>
            <a:ext cx="6336704" cy="88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7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DD266-1EBC-749A-0A42-3367851FD5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9140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6D8ED-2810-07E0-4A66-17C573CB3C71}"/>
              </a:ext>
            </a:extLst>
          </p:cNvPr>
          <p:cNvSpPr/>
          <p:nvPr/>
        </p:nvSpPr>
        <p:spPr bwMode="white">
          <a:xfrm>
            <a:off x="5711701" y="1767373"/>
            <a:ext cx="1191553" cy="56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559E55-3C3B-D9BA-FA96-B8ABDDDD7943}"/>
              </a:ext>
            </a:extLst>
          </p:cNvPr>
          <p:cNvSpPr/>
          <p:nvPr/>
        </p:nvSpPr>
        <p:spPr bwMode="white">
          <a:xfrm>
            <a:off x="8871399" y="1884257"/>
            <a:ext cx="685138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F9CB4-5E21-42B1-8609-B9191461AE5E}"/>
              </a:ext>
            </a:extLst>
          </p:cNvPr>
          <p:cNvSpPr/>
          <p:nvPr/>
        </p:nvSpPr>
        <p:spPr bwMode="white">
          <a:xfrm>
            <a:off x="6332356" y="2763585"/>
            <a:ext cx="1096221" cy="34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62B166-CE1A-87A3-E9A0-5E7F36D1F419}"/>
              </a:ext>
            </a:extLst>
          </p:cNvPr>
          <p:cNvSpPr/>
          <p:nvPr/>
        </p:nvSpPr>
        <p:spPr bwMode="white">
          <a:xfrm>
            <a:off x="8734371" y="2715181"/>
            <a:ext cx="701258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1C7D29-2E88-F5A2-CE7B-E5B9BD1A7B9A}"/>
              </a:ext>
            </a:extLst>
          </p:cNvPr>
          <p:cNvSpPr/>
          <p:nvPr/>
        </p:nvSpPr>
        <p:spPr bwMode="white">
          <a:xfrm>
            <a:off x="3100114" y="3554173"/>
            <a:ext cx="959193" cy="37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3B839B-1660-9EA0-2D6A-80C953EE598A}"/>
              </a:ext>
            </a:extLst>
          </p:cNvPr>
          <p:cNvSpPr/>
          <p:nvPr/>
        </p:nvSpPr>
        <p:spPr bwMode="white">
          <a:xfrm>
            <a:off x="9701626" y="4417366"/>
            <a:ext cx="685138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193505-3B7C-89F2-6DFE-20EABDC03038}"/>
              </a:ext>
            </a:extLst>
          </p:cNvPr>
          <p:cNvSpPr/>
          <p:nvPr/>
        </p:nvSpPr>
        <p:spPr bwMode="white">
          <a:xfrm>
            <a:off x="2600366" y="5248291"/>
            <a:ext cx="27405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D21E9C-FB6E-D132-80D0-E61014A0EF34}"/>
              </a:ext>
            </a:extLst>
          </p:cNvPr>
          <p:cNvSpPr/>
          <p:nvPr/>
        </p:nvSpPr>
        <p:spPr bwMode="white">
          <a:xfrm>
            <a:off x="5207304" y="5037693"/>
            <a:ext cx="1487772" cy="5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AEE6A8-8C9C-D017-99E3-CEC8EBFDF32F}"/>
              </a:ext>
            </a:extLst>
          </p:cNvPr>
          <p:cNvSpPr/>
          <p:nvPr/>
        </p:nvSpPr>
        <p:spPr bwMode="white">
          <a:xfrm>
            <a:off x="8855278" y="5248291"/>
            <a:ext cx="967254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FEB3E5-FBD7-5A07-1B03-6E07EC17789B}"/>
              </a:ext>
            </a:extLst>
          </p:cNvPr>
          <p:cNvSpPr/>
          <p:nvPr/>
        </p:nvSpPr>
        <p:spPr bwMode="white">
          <a:xfrm>
            <a:off x="3519258" y="6030812"/>
            <a:ext cx="507808" cy="38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024ED7B-29F2-57EB-61D6-AFDF266C96EA}"/>
              </a:ext>
            </a:extLst>
          </p:cNvPr>
          <p:cNvSpPr/>
          <p:nvPr/>
        </p:nvSpPr>
        <p:spPr bwMode="white">
          <a:xfrm>
            <a:off x="5389283" y="6192156"/>
            <a:ext cx="386901" cy="22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93CEC9-5DE4-2DAF-A2B5-778C4F444551}"/>
              </a:ext>
            </a:extLst>
          </p:cNvPr>
          <p:cNvSpPr/>
          <p:nvPr/>
        </p:nvSpPr>
        <p:spPr bwMode="white">
          <a:xfrm>
            <a:off x="7122281" y="6087282"/>
            <a:ext cx="177329" cy="33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9FB24-5242-03E7-A50B-46ABCBA25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7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DD8D1-1C77-ABF8-B577-9A92FFB10BD0}"/>
              </a:ext>
            </a:extLst>
          </p:cNvPr>
          <p:cNvSpPr/>
          <p:nvPr/>
        </p:nvSpPr>
        <p:spPr bwMode="white">
          <a:xfrm>
            <a:off x="6315605" y="1880265"/>
            <a:ext cx="1609522" cy="6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F0EF9-4FB0-8E92-1E7C-FD8BA835AC6B}"/>
              </a:ext>
            </a:extLst>
          </p:cNvPr>
          <p:cNvSpPr/>
          <p:nvPr/>
        </p:nvSpPr>
        <p:spPr bwMode="white">
          <a:xfrm>
            <a:off x="6734654" y="2990530"/>
            <a:ext cx="1609523" cy="4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C96868-7AB9-25B8-D2C9-11754F0AA4D4}"/>
              </a:ext>
            </a:extLst>
          </p:cNvPr>
          <p:cNvSpPr/>
          <p:nvPr/>
        </p:nvSpPr>
        <p:spPr bwMode="white">
          <a:xfrm>
            <a:off x="7515606" y="3962607"/>
            <a:ext cx="2219046" cy="40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786A88-C0A5-6B65-C0DA-E9293500A20F}"/>
              </a:ext>
            </a:extLst>
          </p:cNvPr>
          <p:cNvSpPr/>
          <p:nvPr/>
        </p:nvSpPr>
        <p:spPr bwMode="white">
          <a:xfrm>
            <a:off x="5207304" y="5654458"/>
            <a:ext cx="2592288" cy="73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44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3C5AC-1E74-8CF1-530B-5C70CE56F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ECAFF-2C61-5EC1-E6C7-DC2A9B66FA23}"/>
              </a:ext>
            </a:extLst>
          </p:cNvPr>
          <p:cNvSpPr/>
          <p:nvPr/>
        </p:nvSpPr>
        <p:spPr bwMode="white">
          <a:xfrm>
            <a:off x="1286476" y="2934938"/>
            <a:ext cx="5721628" cy="69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E1C66A-6D77-9400-F833-F2B2722D792E}"/>
              </a:ext>
            </a:extLst>
          </p:cNvPr>
          <p:cNvSpPr/>
          <p:nvPr/>
        </p:nvSpPr>
        <p:spPr bwMode="white">
          <a:xfrm>
            <a:off x="1286476" y="5822704"/>
            <a:ext cx="5721628" cy="68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7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11426-1792-ED71-147A-648D12C1A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5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9F6A0-9028-4392-B43A-A0880CB87018}"/>
              </a:ext>
            </a:extLst>
          </p:cNvPr>
          <p:cNvSpPr/>
          <p:nvPr/>
        </p:nvSpPr>
        <p:spPr bwMode="white">
          <a:xfrm>
            <a:off x="657904" y="1853544"/>
            <a:ext cx="44059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9767EE-BC18-E9FF-CC9C-52DB597786DF}"/>
              </a:ext>
            </a:extLst>
          </p:cNvPr>
          <p:cNvSpPr/>
          <p:nvPr/>
        </p:nvSpPr>
        <p:spPr bwMode="white">
          <a:xfrm>
            <a:off x="657904" y="5702019"/>
            <a:ext cx="6878256" cy="73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86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28E4D-A645-8F7B-B7DD-B34D3F03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60CEC9-022B-ECFE-AE5F-A41A433F49E5}"/>
              </a:ext>
            </a:extLst>
          </p:cNvPr>
          <p:cNvSpPr/>
          <p:nvPr/>
        </p:nvSpPr>
        <p:spPr bwMode="white">
          <a:xfrm>
            <a:off x="1276952" y="3653744"/>
            <a:ext cx="5803160" cy="7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3DB0BE-E1DB-ED8C-92EF-1658A738F994}"/>
              </a:ext>
            </a:extLst>
          </p:cNvPr>
          <p:cNvSpPr/>
          <p:nvPr/>
        </p:nvSpPr>
        <p:spPr bwMode="white">
          <a:xfrm>
            <a:off x="3029332" y="4589848"/>
            <a:ext cx="3264032" cy="57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61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FAF3D-2B36-EBAF-2BFB-2C7130FB4A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16832"/>
            <a:ext cx="10800000" cy="265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1C7AA-6A5A-1E3B-C629-14E6B547FC18}"/>
              </a:ext>
            </a:extLst>
          </p:cNvPr>
          <p:cNvSpPr/>
          <p:nvPr/>
        </p:nvSpPr>
        <p:spPr bwMode="white">
          <a:xfrm>
            <a:off x="945336" y="2789648"/>
            <a:ext cx="7574336" cy="87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A0E2FB-6182-CD5D-B463-7563BFEA89B8}"/>
              </a:ext>
            </a:extLst>
          </p:cNvPr>
          <p:cNvSpPr/>
          <p:nvPr/>
        </p:nvSpPr>
        <p:spPr bwMode="white">
          <a:xfrm>
            <a:off x="2812002" y="3890652"/>
            <a:ext cx="3331405" cy="67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21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342E6-F767-318B-60A6-94DD39220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89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5917B-1755-03CE-C2D9-8DEB9C3F471D}"/>
              </a:ext>
            </a:extLst>
          </p:cNvPr>
          <p:cNvSpPr/>
          <p:nvPr/>
        </p:nvSpPr>
        <p:spPr bwMode="white">
          <a:xfrm>
            <a:off x="657904" y="3725753"/>
            <a:ext cx="96625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940B24-1258-6129-16C7-205FA0F5B79B}"/>
              </a:ext>
            </a:extLst>
          </p:cNvPr>
          <p:cNvSpPr/>
          <p:nvPr/>
        </p:nvSpPr>
        <p:spPr bwMode="white">
          <a:xfrm>
            <a:off x="2255576" y="4661855"/>
            <a:ext cx="468052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81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17DFE-DB18-E4C4-8C61-D09307D9B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0800000" cy="3676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B849B-8BF9-A22E-0B26-D90E3053BB9A}"/>
              </a:ext>
            </a:extLst>
          </p:cNvPr>
          <p:cNvSpPr/>
          <p:nvPr/>
        </p:nvSpPr>
        <p:spPr bwMode="white">
          <a:xfrm>
            <a:off x="719409" y="2717640"/>
            <a:ext cx="7495618" cy="70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AF5A30-24D0-B43C-C4B5-E5FDEF32F6A8}"/>
              </a:ext>
            </a:extLst>
          </p:cNvPr>
          <p:cNvSpPr/>
          <p:nvPr/>
        </p:nvSpPr>
        <p:spPr bwMode="white">
          <a:xfrm>
            <a:off x="2595979" y="3753981"/>
            <a:ext cx="3547429" cy="70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EC11B-17BF-4BB5-16B0-DD00C23B405F}"/>
              </a:ext>
            </a:extLst>
          </p:cNvPr>
          <p:cNvSpPr/>
          <p:nvPr/>
        </p:nvSpPr>
        <p:spPr bwMode="white">
          <a:xfrm>
            <a:off x="2595979" y="4849650"/>
            <a:ext cx="2066666" cy="3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48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63</cp:revision>
  <dcterms:created xsi:type="dcterms:W3CDTF">2015-09-16T06:44:00Z</dcterms:created>
  <dcterms:modified xsi:type="dcterms:W3CDTF">2024-08-07T17:19:39Z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