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8" r:id="rId10"/>
    <p:sldId id="327" r:id="rId11"/>
    <p:sldId id="326" r:id="rId12"/>
    <p:sldId id="335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1780" y="41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000" y="3098296"/>
            <a:ext cx="11988000" cy="66140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898"/>
          <a:stretch>
            <a:fillRect/>
          </a:stretch>
        </p:blipFill>
        <p:spPr>
          <a:xfrm>
            <a:off x="910518" y="1126580"/>
            <a:ext cx="10800000" cy="4604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0519" y="929585"/>
            <a:ext cx="5977570" cy="1779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15100" y="3035015"/>
            <a:ext cx="6661019" cy="2482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742"/>
          <a:stretch>
            <a:fillRect/>
          </a:stretch>
        </p:blipFill>
        <p:spPr>
          <a:xfrm>
            <a:off x="696000" y="863171"/>
            <a:ext cx="10800000" cy="5539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4732" y="1053135"/>
            <a:ext cx="10173795" cy="2447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96001" y="3822985"/>
            <a:ext cx="4535904" cy="766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6480" y="4568720"/>
            <a:ext cx="10378071" cy="1834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910" r="4477" b="76318"/>
          <a:stretch>
            <a:fillRect/>
          </a:stretch>
        </p:blipFill>
        <p:spPr>
          <a:xfrm>
            <a:off x="6816080" y="2315920"/>
            <a:ext cx="3528392" cy="2100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764704"/>
            <a:ext cx="100899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3825" y="996172"/>
            <a:ext cx="5810194" cy="569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910" r="4477" b="76318"/>
          <a:stretch>
            <a:fillRect/>
          </a:stretch>
        </p:blipFill>
        <p:spPr>
          <a:xfrm>
            <a:off x="7337425" y="1779994"/>
            <a:ext cx="3528392" cy="2100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803825" y="1779994"/>
            <a:ext cx="5810194" cy="569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9416" y="2645632"/>
            <a:ext cx="5810194" cy="569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86824" y="3419079"/>
            <a:ext cx="5810194" cy="728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39416" y="4159268"/>
            <a:ext cx="6816160" cy="728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86824" y="4970504"/>
            <a:ext cx="4104456" cy="773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03824" y="5869347"/>
            <a:ext cx="5893194" cy="73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483286"/>
            <a:ext cx="10800000" cy="389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10844" y="2770891"/>
            <a:ext cx="619047" cy="400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25130" y="2770891"/>
            <a:ext cx="609523" cy="400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29892" y="2770891"/>
            <a:ext cx="628571" cy="400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06082" y="3734210"/>
            <a:ext cx="1485714" cy="429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77511" y="4716605"/>
            <a:ext cx="571428" cy="400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764704"/>
            <a:ext cx="10800000" cy="56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86476" y="2789649"/>
            <a:ext cx="4497492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86476" y="5638230"/>
            <a:ext cx="4497492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268760"/>
            <a:ext cx="10800000" cy="451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392" y="2285592"/>
            <a:ext cx="4766024" cy="574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3392" y="5144542"/>
            <a:ext cx="4766024" cy="562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764704"/>
            <a:ext cx="89379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94746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98328" y="1329948"/>
            <a:ext cx="1061096" cy="351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88146" y="1321588"/>
            <a:ext cx="543080" cy="359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30443" y="2508700"/>
            <a:ext cx="1036031" cy="351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70913" y="5142082"/>
            <a:ext cx="1019321" cy="351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12950" y="6019876"/>
            <a:ext cx="518015" cy="351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601" t="52929"/>
          <a:stretch>
            <a:fillRect/>
          </a:stretch>
        </p:blipFill>
        <p:spPr>
          <a:xfrm>
            <a:off x="8218662" y="2052311"/>
            <a:ext cx="3253338" cy="27112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647992" y="787209"/>
            <a:ext cx="10800000" cy="5517598"/>
            <a:chOff x="647992" y="787209"/>
            <a:chExt cx="10800000" cy="5517598"/>
          </a:xfrm>
        </p:grpSpPr>
        <p:pic>
          <p:nvPicPr>
            <p:cNvPr id="3" name="img_1677721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7992" y="787209"/>
              <a:ext cx="10800000" cy="1851428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/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011"/>
            <a:stretch>
              <a:fillRect/>
            </a:stretch>
          </p:blipFill>
          <p:spPr>
            <a:xfrm>
              <a:off x="1271464" y="2924944"/>
              <a:ext cx="10042827" cy="1881235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4" name="img_16777215"/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197" b="55074"/>
            <a:stretch>
              <a:fillRect/>
            </a:stretch>
          </p:blipFill>
          <p:spPr>
            <a:xfrm>
              <a:off x="3935760" y="3717032"/>
              <a:ext cx="5338002" cy="2587775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836712"/>
            <a:ext cx="103043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5440" y="927707"/>
            <a:ext cx="4320480" cy="557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447928" y="918000"/>
            <a:ext cx="576064" cy="557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07868" y="1772816"/>
            <a:ext cx="477210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5440" y="2608807"/>
            <a:ext cx="383600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59012" y="2670565"/>
            <a:ext cx="920964" cy="557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52419" y="3490308"/>
            <a:ext cx="756093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07868" y="4371809"/>
            <a:ext cx="8156484" cy="569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52419" y="5230214"/>
            <a:ext cx="5115589" cy="569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096000" y="5230213"/>
            <a:ext cx="3027357" cy="569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52419" y="6088619"/>
            <a:ext cx="5259605" cy="569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4771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910" r="4477" b="76318"/>
          <a:stretch>
            <a:fillRect/>
          </a:stretch>
        </p:blipFill>
        <p:spPr>
          <a:xfrm>
            <a:off x="4151784" y="4621378"/>
            <a:ext cx="3528392" cy="2100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2024-08-10T16:48:38Z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