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1225" y="3009900"/>
            <a:ext cx="52895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06450"/>
            <a:ext cx="9779000" cy="524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07580" y="5535295"/>
            <a:ext cx="7023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4540"/>
            <a:ext cx="9772650" cy="549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8085" y="2847975"/>
            <a:ext cx="186817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9045" y="3366135"/>
            <a:ext cx="5263515" cy="95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6065" y="4448175"/>
            <a:ext cx="340614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8085" y="5378450"/>
            <a:ext cx="3754120" cy="878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764540"/>
            <a:ext cx="9652000" cy="5619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8140700" cy="500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86225" y="909320"/>
            <a:ext cx="32842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19090" y="1420495"/>
            <a:ext cx="278193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3390" y="1871345"/>
            <a:ext cx="278193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0330" y="2780030"/>
            <a:ext cx="6830695" cy="318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1052830"/>
            <a:ext cx="7010400" cy="561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2578100" cy="46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28085" y="2063750"/>
            <a:ext cx="5309870" cy="185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440" y="4690745"/>
            <a:ext cx="5390515" cy="192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949325"/>
            <a:ext cx="9779000" cy="4959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1803400"/>
            <a:ext cx="8515350" cy="325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2935" y="1803400"/>
            <a:ext cx="6064250" cy="1624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2935" y="3428365"/>
            <a:ext cx="573659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3895" y="4084320"/>
            <a:ext cx="8455025" cy="96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825500"/>
            <a:ext cx="9690100" cy="520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4959350" cy="139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2988945"/>
            <a:ext cx="8680450" cy="2184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833120"/>
            <a:ext cx="9321800" cy="543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35100" y="833120"/>
            <a:ext cx="9321800" cy="955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2090" y="2018030"/>
            <a:ext cx="9338310" cy="2235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100" y="4385945"/>
            <a:ext cx="7205980" cy="1969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64970"/>
            <a:ext cx="88011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005" y="2247265"/>
            <a:ext cx="973455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771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384365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850265"/>
            <a:ext cx="967105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98525"/>
            <a:ext cx="9296400" cy="5060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7800" y="3853180"/>
            <a:ext cx="9429750" cy="221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1983740"/>
            <a:ext cx="9296400" cy="269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1983740"/>
            <a:ext cx="4914265" cy="1001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3500" y="3056890"/>
            <a:ext cx="9437370" cy="161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49325"/>
            <a:ext cx="9709150" cy="495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01870" y="48126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2820" y="48126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1289050"/>
            <a:ext cx="9258300" cy="427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90520" y="2375535"/>
            <a:ext cx="4342765" cy="46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85285" y="2974975"/>
            <a:ext cx="588645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990" y="4064000"/>
            <a:ext cx="5888990" cy="162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63675"/>
            <a:ext cx="973455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194800" cy="545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3571240"/>
            <a:ext cx="80968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4780" y="4241800"/>
            <a:ext cx="8714105" cy="205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701165"/>
            <a:ext cx="6819900" cy="2552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270" y="1751330"/>
            <a:ext cx="7151370" cy="257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4860"/>
            <a:ext cx="979170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5050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84314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803400"/>
            <a:ext cx="975360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55555" y="185039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039495"/>
            <a:ext cx="9753600" cy="261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30" y="3825875"/>
            <a:ext cx="92138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79355" y="103949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65275"/>
            <a:ext cx="9772650" cy="372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156527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23862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63625"/>
            <a:ext cx="9772650" cy="473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95" y="222377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478218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054100"/>
            <a:ext cx="9779000" cy="474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835" y="1629410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4827905"/>
            <a:ext cx="57404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175" y="857250"/>
            <a:ext cx="989965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2365" y="2482215"/>
            <a:ext cx="831850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1730" y="3594100"/>
            <a:ext cx="126555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7735" y="4736465"/>
            <a:ext cx="58864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2025-06-25T01:17:00Z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0803F182AC044BA3913AF2E555CD301E</vt:lpwstr>
  </property>
</Properties>
</file>