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5" r:id="rId5"/>
    <p:sldId id="344" r:id="rId6"/>
    <p:sldId id="342" r:id="rId7"/>
    <p:sldId id="341" r:id="rId8"/>
    <p:sldId id="340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4C8AB1-7828-C2B1-EA20-E56B2AA3C7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487" y="2961000"/>
            <a:ext cx="6923027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838F8-2E72-99E4-6296-928FAC303F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936003" cy="388414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AB4387-50CE-E409-57F5-420ED17E92FB}"/>
              </a:ext>
            </a:extLst>
          </p:cNvPr>
          <p:cNvSpPr/>
          <p:nvPr/>
        </p:nvSpPr>
        <p:spPr bwMode="white">
          <a:xfrm>
            <a:off x="10136599" y="3149549"/>
            <a:ext cx="385523" cy="35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84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25CB23F-6CCC-5349-9546-BA2ECD1D8B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64" r="57556"/>
          <a:stretch/>
        </p:blipFill>
        <p:spPr>
          <a:xfrm>
            <a:off x="4727848" y="4427662"/>
            <a:ext cx="2952328" cy="243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968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2F7AA-405B-4B28-258F-19721FEEAD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00" y="548095"/>
            <a:ext cx="9935994" cy="349942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CE3AFC-BA11-868D-BB5B-AD26C4B611B5}"/>
              </a:ext>
            </a:extLst>
          </p:cNvPr>
          <p:cNvSpPr/>
          <p:nvPr/>
        </p:nvSpPr>
        <p:spPr bwMode="white">
          <a:xfrm>
            <a:off x="10097905" y="2661782"/>
            <a:ext cx="306666" cy="350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84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B6C63F-B9F7-CC44-31CF-318E809699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r="6878" b="4038"/>
          <a:stretch/>
        </p:blipFill>
        <p:spPr>
          <a:xfrm>
            <a:off x="4530751" y="3933056"/>
            <a:ext cx="3178491" cy="2792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338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63F56-091F-502B-0DA5-11ADC3A795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88840"/>
            <a:ext cx="10800000" cy="364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777D1F-F3D3-5661-FF6C-DE48A8B8D176}"/>
              </a:ext>
            </a:extLst>
          </p:cNvPr>
          <p:cNvSpPr/>
          <p:nvPr/>
        </p:nvSpPr>
        <p:spPr bwMode="white">
          <a:xfrm>
            <a:off x="10819809" y="2236785"/>
            <a:ext cx="561903" cy="50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487318-4851-B966-5EDF-78F4359FBDA4}"/>
              </a:ext>
            </a:extLst>
          </p:cNvPr>
          <p:cNvSpPr/>
          <p:nvPr/>
        </p:nvSpPr>
        <p:spPr bwMode="white">
          <a:xfrm>
            <a:off x="1486476" y="3152275"/>
            <a:ext cx="2171428" cy="50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94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42190-C68B-8120-167A-AC54B6EB9A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8117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EFEC3E-92AB-5F9C-7CA2-D8FE950D1C08}"/>
              </a:ext>
            </a:extLst>
          </p:cNvPr>
          <p:cNvSpPr/>
          <p:nvPr/>
        </p:nvSpPr>
        <p:spPr bwMode="white">
          <a:xfrm>
            <a:off x="2304784" y="3042912"/>
            <a:ext cx="4558703" cy="104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836927A-485D-68BF-E925-6DA807F11B14}"/>
              </a:ext>
            </a:extLst>
          </p:cNvPr>
          <p:cNvSpPr/>
          <p:nvPr/>
        </p:nvSpPr>
        <p:spPr bwMode="white">
          <a:xfrm>
            <a:off x="2304783" y="4085792"/>
            <a:ext cx="4558703" cy="69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4B37B0D-3F27-6BB4-9BFF-6C074D8F3485}"/>
              </a:ext>
            </a:extLst>
          </p:cNvPr>
          <p:cNvSpPr/>
          <p:nvPr/>
        </p:nvSpPr>
        <p:spPr bwMode="white">
          <a:xfrm>
            <a:off x="2135560" y="4941168"/>
            <a:ext cx="4558703" cy="82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468CFE0-ED9E-8FB5-C022-090AB568874B}"/>
              </a:ext>
            </a:extLst>
          </p:cNvPr>
          <p:cNvSpPr/>
          <p:nvPr/>
        </p:nvSpPr>
        <p:spPr bwMode="white">
          <a:xfrm>
            <a:off x="2156107" y="5924701"/>
            <a:ext cx="5524069" cy="60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31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7CB82-F733-88CE-E3FD-51D32A25AF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90605"/>
            <a:ext cx="8932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818850C-CF34-02B5-BDFF-A6F923A3F7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/>
          <a:stretch/>
        </p:blipFill>
        <p:spPr>
          <a:xfrm>
            <a:off x="9120336" y="3486040"/>
            <a:ext cx="2853666" cy="316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257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44BAC-428B-92EE-4675-B8B9731562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16" y="1356460"/>
            <a:ext cx="10800000" cy="448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9D29A3F-2817-6AC9-185E-E83AA8ADC0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0" t="220" r="23553"/>
          <a:stretch/>
        </p:blipFill>
        <p:spPr>
          <a:xfrm>
            <a:off x="8832304" y="1988840"/>
            <a:ext cx="3037958" cy="3551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8933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1182EA-4056-C644-7758-6BAC75CA73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8964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3DB6D0-78D0-6D71-15E4-B72ADA6F379F}"/>
              </a:ext>
            </a:extLst>
          </p:cNvPr>
          <p:cNvSpPr/>
          <p:nvPr/>
        </p:nvSpPr>
        <p:spPr bwMode="white">
          <a:xfrm>
            <a:off x="735786" y="993393"/>
            <a:ext cx="4687541" cy="56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C43352-8D80-4B1D-133B-637ABACCBF1D}"/>
              </a:ext>
            </a:extLst>
          </p:cNvPr>
          <p:cNvSpPr/>
          <p:nvPr/>
        </p:nvSpPr>
        <p:spPr bwMode="white">
          <a:xfrm>
            <a:off x="838553" y="1747979"/>
            <a:ext cx="4728791" cy="56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6614A5-A271-E6F5-23AF-1497B5D4F34E}"/>
              </a:ext>
            </a:extLst>
          </p:cNvPr>
          <p:cNvSpPr/>
          <p:nvPr/>
        </p:nvSpPr>
        <p:spPr bwMode="white">
          <a:xfrm>
            <a:off x="735786" y="2449979"/>
            <a:ext cx="7063806" cy="5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8296EDA-3BE3-EB6A-80E9-2898F4B77808}"/>
              </a:ext>
            </a:extLst>
          </p:cNvPr>
          <p:cNvSpPr/>
          <p:nvPr/>
        </p:nvSpPr>
        <p:spPr bwMode="white">
          <a:xfrm>
            <a:off x="735786" y="3177891"/>
            <a:ext cx="3535414" cy="5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087F71-7A4E-F171-3F01-908ED447D703}"/>
              </a:ext>
            </a:extLst>
          </p:cNvPr>
          <p:cNvSpPr/>
          <p:nvPr/>
        </p:nvSpPr>
        <p:spPr bwMode="white">
          <a:xfrm>
            <a:off x="735786" y="3905802"/>
            <a:ext cx="4687541" cy="5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84AC591-AA89-796B-08F5-C30C15ED190C}"/>
              </a:ext>
            </a:extLst>
          </p:cNvPr>
          <p:cNvSpPr/>
          <p:nvPr/>
        </p:nvSpPr>
        <p:spPr bwMode="white">
          <a:xfrm>
            <a:off x="484198" y="4633714"/>
            <a:ext cx="8611538" cy="118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828B48F-C5F7-9A8F-4309-46F1BC403D6F}"/>
              </a:ext>
            </a:extLst>
          </p:cNvPr>
          <p:cNvSpPr/>
          <p:nvPr/>
        </p:nvSpPr>
        <p:spPr bwMode="white">
          <a:xfrm>
            <a:off x="735787" y="5958000"/>
            <a:ext cx="7999909" cy="56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095788-C6BD-EC6A-4A7F-F8CF0B7686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97"/>
          <a:stretch/>
        </p:blipFill>
        <p:spPr>
          <a:xfrm>
            <a:off x="9263318" y="333296"/>
            <a:ext cx="2512670" cy="288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img_16777215">
            <a:extLst>
              <a:ext uri="{FF2B5EF4-FFF2-40B4-BE49-F238E27FC236}">
                <a16:creationId xmlns:a16="http://schemas.microsoft.com/office/drawing/2014/main" id="{18E0C3F1-1603-05A0-43C5-2D7910CA00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5" r="23325"/>
          <a:stretch/>
        </p:blipFill>
        <p:spPr>
          <a:xfrm>
            <a:off x="9315666" y="3733132"/>
            <a:ext cx="2407975" cy="288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688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4" grpId="0" animBg="1"/>
      <p:bldP spid="16" grpId="0" animBg="1"/>
      <p:bldP spid="18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68DB8B-80F3-6168-23DF-C153A8EF23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4824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FC3B94-40C5-B026-9AF8-17C7054D782A}"/>
              </a:ext>
            </a:extLst>
          </p:cNvPr>
          <p:cNvSpPr/>
          <p:nvPr/>
        </p:nvSpPr>
        <p:spPr bwMode="white">
          <a:xfrm>
            <a:off x="657903" y="1893915"/>
            <a:ext cx="6280317" cy="70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6696D7-452E-A070-692C-707E4DC8ABB7}"/>
              </a:ext>
            </a:extLst>
          </p:cNvPr>
          <p:cNvSpPr/>
          <p:nvPr/>
        </p:nvSpPr>
        <p:spPr bwMode="white">
          <a:xfrm>
            <a:off x="657904" y="2790066"/>
            <a:ext cx="5702128" cy="63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F1D4B9-6EE0-A873-5BAF-C68837150199}"/>
              </a:ext>
            </a:extLst>
          </p:cNvPr>
          <p:cNvSpPr/>
          <p:nvPr/>
        </p:nvSpPr>
        <p:spPr bwMode="white">
          <a:xfrm>
            <a:off x="657903" y="3653744"/>
            <a:ext cx="836642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CAE012A-625A-DC86-A9A2-441BD5760976}"/>
              </a:ext>
            </a:extLst>
          </p:cNvPr>
          <p:cNvSpPr/>
          <p:nvPr/>
        </p:nvSpPr>
        <p:spPr bwMode="white">
          <a:xfrm>
            <a:off x="657903" y="4492647"/>
            <a:ext cx="580181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3F27A31-0F61-29D7-544D-A1F1F06170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5" r="23325"/>
          <a:stretch/>
        </p:blipFill>
        <p:spPr>
          <a:xfrm>
            <a:off x="9315666" y="3733132"/>
            <a:ext cx="2407975" cy="288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941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C0E2F-F436-3829-88F9-257CECC9B7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65" y="1179810"/>
            <a:ext cx="10800000" cy="487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4DA6D-EB9A-9031-3A05-3B9E29EBD8C1}"/>
              </a:ext>
            </a:extLst>
          </p:cNvPr>
          <p:cNvSpPr/>
          <p:nvPr/>
        </p:nvSpPr>
        <p:spPr bwMode="white">
          <a:xfrm>
            <a:off x="640869" y="1256148"/>
            <a:ext cx="1619047" cy="44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AB40F9-FB34-D87B-6C4D-7ECA050A0DF4}"/>
              </a:ext>
            </a:extLst>
          </p:cNvPr>
          <p:cNvSpPr/>
          <p:nvPr/>
        </p:nvSpPr>
        <p:spPr bwMode="white">
          <a:xfrm>
            <a:off x="764679" y="2134040"/>
            <a:ext cx="5506310" cy="40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B71DC6-37A8-E446-0537-821E373F2B7A}"/>
              </a:ext>
            </a:extLst>
          </p:cNvPr>
          <p:cNvSpPr/>
          <p:nvPr/>
        </p:nvSpPr>
        <p:spPr bwMode="white">
          <a:xfrm>
            <a:off x="640868" y="2844714"/>
            <a:ext cx="8384798" cy="74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F3A40A-16AE-A793-BB60-57AD2DDC08A2}"/>
              </a:ext>
            </a:extLst>
          </p:cNvPr>
          <p:cNvSpPr/>
          <p:nvPr/>
        </p:nvSpPr>
        <p:spPr bwMode="white">
          <a:xfrm>
            <a:off x="640869" y="3832571"/>
            <a:ext cx="10094616" cy="138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10BD3B5-7BD1-07D4-9887-C5919775046A}"/>
              </a:ext>
            </a:extLst>
          </p:cNvPr>
          <p:cNvSpPr/>
          <p:nvPr/>
        </p:nvSpPr>
        <p:spPr bwMode="white">
          <a:xfrm>
            <a:off x="764679" y="5292986"/>
            <a:ext cx="9394742" cy="83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A3484A-E17C-9B4B-084D-AF5257183E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05" r="23325"/>
          <a:stretch/>
        </p:blipFill>
        <p:spPr>
          <a:xfrm>
            <a:off x="9048328" y="692696"/>
            <a:ext cx="2407975" cy="288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95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A5F64-A3FB-B34E-499A-83D1982AEE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9611996" cy="4466037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7AEA0F-9DEF-FD02-44C7-35B68144FDA5}"/>
              </a:ext>
            </a:extLst>
          </p:cNvPr>
          <p:cNvSpPr/>
          <p:nvPr/>
        </p:nvSpPr>
        <p:spPr bwMode="white">
          <a:xfrm>
            <a:off x="9006504" y="4554286"/>
            <a:ext cx="322095" cy="3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FA8BDEE-198A-873A-FA0F-1E0A809383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5" b="3846"/>
          <a:stretch/>
        </p:blipFill>
        <p:spPr>
          <a:xfrm>
            <a:off x="9924684" y="3200565"/>
            <a:ext cx="2051960" cy="2665837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09564-7392-1850-FEEF-E5EACA6BEB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87" y="667586"/>
            <a:ext cx="9238318" cy="461572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72B13-D6FC-12AB-4D5D-96C0C8EA9952}"/>
              </a:ext>
            </a:extLst>
          </p:cNvPr>
          <p:cNvSpPr/>
          <p:nvPr/>
        </p:nvSpPr>
        <p:spPr bwMode="white">
          <a:xfrm>
            <a:off x="4382240" y="1686957"/>
            <a:ext cx="1417519" cy="37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217" tIns="39109" rIns="78217" bIns="39109" rtlCol="0" anchor="ctr"/>
          <a:lstStyle/>
          <a:p>
            <a:pPr algn="ctr"/>
            <a:endParaRPr lang="zh-CN" altLang="en-US" sz="1711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38A474-7D95-F0C2-3777-15E89622F426}"/>
              </a:ext>
            </a:extLst>
          </p:cNvPr>
          <p:cNvSpPr/>
          <p:nvPr/>
        </p:nvSpPr>
        <p:spPr bwMode="white">
          <a:xfrm>
            <a:off x="3152092" y="2314102"/>
            <a:ext cx="1653461" cy="53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217" tIns="39109" rIns="78217" bIns="39109" rtlCol="0" anchor="ctr"/>
          <a:lstStyle/>
          <a:p>
            <a:pPr algn="ctr"/>
            <a:endParaRPr lang="zh-CN" altLang="en-US" sz="1711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1828E1-F727-9825-4FD1-A1A63117D327}"/>
              </a:ext>
            </a:extLst>
          </p:cNvPr>
          <p:cNvSpPr/>
          <p:nvPr/>
        </p:nvSpPr>
        <p:spPr bwMode="white">
          <a:xfrm>
            <a:off x="2451479" y="3203783"/>
            <a:ext cx="1352346" cy="37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217" tIns="39109" rIns="78217" bIns="39109" rtlCol="0" anchor="ctr"/>
          <a:lstStyle/>
          <a:p>
            <a:pPr algn="ctr"/>
            <a:endParaRPr lang="zh-CN" altLang="en-US" sz="1711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E4A6CC-3D73-40E4-BA69-28B05D3C3BF4}"/>
              </a:ext>
            </a:extLst>
          </p:cNvPr>
          <p:cNvSpPr/>
          <p:nvPr/>
        </p:nvSpPr>
        <p:spPr bwMode="white">
          <a:xfrm>
            <a:off x="6264121" y="3645025"/>
            <a:ext cx="1632079" cy="69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217" tIns="39109" rIns="78217" bIns="39109" rtlCol="0" anchor="ctr"/>
          <a:lstStyle/>
          <a:p>
            <a:pPr algn="ctr"/>
            <a:endParaRPr lang="zh-CN" altLang="en-US" sz="1711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44DAFB-2A4B-F71A-5768-E74E6FB7050C}"/>
              </a:ext>
            </a:extLst>
          </p:cNvPr>
          <p:cNvSpPr/>
          <p:nvPr/>
        </p:nvSpPr>
        <p:spPr bwMode="white">
          <a:xfrm>
            <a:off x="7714227" y="4720611"/>
            <a:ext cx="1311613" cy="38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217" tIns="39109" rIns="78217" bIns="39109" rtlCol="0" anchor="ctr"/>
          <a:lstStyle/>
          <a:p>
            <a:pPr algn="ctr"/>
            <a:endParaRPr lang="zh-CN" altLang="en-US" sz="1711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DB6602-7140-BDA2-741E-0BC2649408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8" t="12652" r="28886" b="4735"/>
          <a:stretch/>
        </p:blipFill>
        <p:spPr>
          <a:xfrm>
            <a:off x="9056985" y="2491891"/>
            <a:ext cx="2710216" cy="286414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1627C9DE-2523-E40F-9670-2C7328C0067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46" y="5281424"/>
            <a:ext cx="9339834" cy="155084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2662CE-0672-EBE2-77A5-981F569CF9D6}"/>
              </a:ext>
            </a:extLst>
          </p:cNvPr>
          <p:cNvSpPr/>
          <p:nvPr/>
        </p:nvSpPr>
        <p:spPr bwMode="white">
          <a:xfrm>
            <a:off x="2927703" y="6213578"/>
            <a:ext cx="1877851" cy="3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078" tIns="39538" rIns="79078" bIns="39538" rtlCol="0" anchor="ctr"/>
          <a:lstStyle/>
          <a:p>
            <a:pPr algn="ctr"/>
            <a:endParaRPr lang="zh-CN" altLang="en-US" sz="173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63D717-E44D-5F8A-B989-C413CF3CF8BF}"/>
              </a:ext>
            </a:extLst>
          </p:cNvPr>
          <p:cNvSpPr/>
          <p:nvPr/>
        </p:nvSpPr>
        <p:spPr bwMode="white">
          <a:xfrm>
            <a:off x="8182392" y="6238328"/>
            <a:ext cx="650659" cy="37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078" tIns="39538" rIns="79078" bIns="39538" rtlCol="0" anchor="ctr"/>
          <a:lstStyle/>
          <a:p>
            <a:pPr algn="ctr"/>
            <a:endParaRPr lang="zh-CN" altLang="en-US" sz="1730"/>
          </a:p>
        </p:txBody>
      </p:sp>
    </p:spTree>
    <p:extLst>
      <p:ext uri="{BB962C8B-B14F-4D97-AF65-F5344CB8AC3E}">
        <p14:creationId xmlns:p14="http://schemas.microsoft.com/office/powerpoint/2010/main" val="405686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F99B2-BEEC-3390-F76B-66791C52BC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836712"/>
            <a:ext cx="79016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50002-BC0A-1252-7D4E-0D929CB5810E}"/>
              </a:ext>
            </a:extLst>
          </p:cNvPr>
          <p:cNvSpPr/>
          <p:nvPr/>
        </p:nvSpPr>
        <p:spPr bwMode="white">
          <a:xfrm>
            <a:off x="2781265" y="2280198"/>
            <a:ext cx="4826903" cy="172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646AD9F-7B28-D536-7FC1-14F1C596175F}"/>
              </a:ext>
            </a:extLst>
          </p:cNvPr>
          <p:cNvSpPr/>
          <p:nvPr/>
        </p:nvSpPr>
        <p:spPr bwMode="white">
          <a:xfrm>
            <a:off x="2755204" y="4005064"/>
            <a:ext cx="3327476" cy="57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92218B93-3636-4A01-90F1-9F837C9E5607}"/>
              </a:ext>
            </a:extLst>
          </p:cNvPr>
          <p:cNvSpPr/>
          <p:nvPr/>
        </p:nvSpPr>
        <p:spPr bwMode="white">
          <a:xfrm>
            <a:off x="2639616" y="4579145"/>
            <a:ext cx="6120680" cy="57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00B5356B-48C8-0658-025B-B08F26156C72}"/>
              </a:ext>
            </a:extLst>
          </p:cNvPr>
          <p:cNvSpPr/>
          <p:nvPr/>
        </p:nvSpPr>
        <p:spPr bwMode="white">
          <a:xfrm>
            <a:off x="2495600" y="5153226"/>
            <a:ext cx="7992888" cy="1452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5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46" grpId="0" animBg="1"/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A044B-B674-E576-F99A-3325F8AA2B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8964000" cy="4578782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D9300D-C0AE-D134-69FB-FB2ED6A3B61D}"/>
              </a:ext>
            </a:extLst>
          </p:cNvPr>
          <p:cNvSpPr/>
          <p:nvPr/>
        </p:nvSpPr>
        <p:spPr bwMode="white">
          <a:xfrm>
            <a:off x="9862091" y="2679297"/>
            <a:ext cx="300380" cy="32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 sz="166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20194E-4686-E889-51FE-2E1CCC9837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6"/>
          <a:stretch/>
        </p:blipFill>
        <p:spPr>
          <a:xfrm>
            <a:off x="2233236" y="5206915"/>
            <a:ext cx="8506284" cy="147839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  <p:extLst>
      <p:ext uri="{BB962C8B-B14F-4D97-AF65-F5344CB8AC3E}">
        <p14:creationId xmlns:p14="http://schemas.microsoft.com/office/powerpoint/2010/main" val="30157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1B11A-B485-68D4-993D-8854992268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082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EA4D3-E8EF-7D93-0B66-13ED0AD4960A}"/>
              </a:ext>
            </a:extLst>
          </p:cNvPr>
          <p:cNvSpPr/>
          <p:nvPr/>
        </p:nvSpPr>
        <p:spPr bwMode="white">
          <a:xfrm>
            <a:off x="2182968" y="2141576"/>
            <a:ext cx="3817630" cy="111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F71DD49-090B-B134-3DE6-EDC87E3ECD2D}"/>
              </a:ext>
            </a:extLst>
          </p:cNvPr>
          <p:cNvSpPr/>
          <p:nvPr/>
        </p:nvSpPr>
        <p:spPr bwMode="white">
          <a:xfrm>
            <a:off x="2110960" y="3251963"/>
            <a:ext cx="5400600" cy="111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C023B18-10B7-FBE0-71ED-69FD2EF77783}"/>
              </a:ext>
            </a:extLst>
          </p:cNvPr>
          <p:cNvSpPr/>
          <p:nvPr/>
        </p:nvSpPr>
        <p:spPr bwMode="white">
          <a:xfrm>
            <a:off x="2115152" y="4362350"/>
            <a:ext cx="3524200" cy="55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B14203D-0BB4-A498-62AE-DAA3F1395524}"/>
              </a:ext>
            </a:extLst>
          </p:cNvPr>
          <p:cNvSpPr/>
          <p:nvPr/>
        </p:nvSpPr>
        <p:spPr bwMode="white">
          <a:xfrm>
            <a:off x="2110960" y="5021896"/>
            <a:ext cx="4968552" cy="800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ACB4E22-B678-C1BA-3205-E91501AF6FAF}"/>
              </a:ext>
            </a:extLst>
          </p:cNvPr>
          <p:cNvSpPr/>
          <p:nvPr/>
        </p:nvSpPr>
        <p:spPr bwMode="white">
          <a:xfrm>
            <a:off x="2160684" y="5927057"/>
            <a:ext cx="5782923" cy="52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2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56BFD-FA45-E6EF-4746-2A2578DF7A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60848"/>
            <a:ext cx="10800000" cy="288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31C294-6468-23FE-EF14-CFCDD42605CE}"/>
              </a:ext>
            </a:extLst>
          </p:cNvPr>
          <p:cNvSpPr/>
          <p:nvPr/>
        </p:nvSpPr>
        <p:spPr bwMode="white">
          <a:xfrm>
            <a:off x="10042439" y="3388883"/>
            <a:ext cx="733333" cy="42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BFCF89-619A-6B39-595E-06D5475793DF}"/>
              </a:ext>
            </a:extLst>
          </p:cNvPr>
          <p:cNvSpPr/>
          <p:nvPr/>
        </p:nvSpPr>
        <p:spPr bwMode="white">
          <a:xfrm>
            <a:off x="6461487" y="4239209"/>
            <a:ext cx="990476" cy="42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40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9BF83-D893-021B-278C-47D34F750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8621"/>
            <a:ext cx="10800000" cy="162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21C8CBF-558A-593A-3349-9CC36B1018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8"/>
          <a:stretch/>
        </p:blipFill>
        <p:spPr>
          <a:xfrm>
            <a:off x="551384" y="2341517"/>
            <a:ext cx="5235921" cy="1934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49615A-FFDE-26FC-88E8-0C0AA9EDE3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5"/>
          <a:stretch/>
        </p:blipFill>
        <p:spPr>
          <a:xfrm>
            <a:off x="6312024" y="1772816"/>
            <a:ext cx="5328592" cy="2577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58D414B-1B2E-09B5-61E0-0FC42B4914B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" y="4275985"/>
            <a:ext cx="10800000" cy="247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465CCA-A9A8-D4D6-41A6-F1EF28A1D6C2}"/>
              </a:ext>
            </a:extLst>
          </p:cNvPr>
          <p:cNvSpPr/>
          <p:nvPr/>
        </p:nvSpPr>
        <p:spPr bwMode="white">
          <a:xfrm>
            <a:off x="7938030" y="4390625"/>
            <a:ext cx="561904" cy="49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D24391-FD93-2EF2-FA47-A1C48731A1B9}"/>
              </a:ext>
            </a:extLst>
          </p:cNvPr>
          <p:cNvSpPr/>
          <p:nvPr/>
        </p:nvSpPr>
        <p:spPr bwMode="white">
          <a:xfrm>
            <a:off x="7938030" y="5231324"/>
            <a:ext cx="561904" cy="50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9C83D6-048E-C39E-B271-7D926944A4A9}"/>
              </a:ext>
            </a:extLst>
          </p:cNvPr>
          <p:cNvSpPr/>
          <p:nvPr/>
        </p:nvSpPr>
        <p:spPr bwMode="white">
          <a:xfrm>
            <a:off x="7938030" y="6072022"/>
            <a:ext cx="1104761" cy="50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96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F2D287-4D27-3635-5706-1E7D9087BD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662" y="908720"/>
            <a:ext cx="9254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9675B9-F840-14A8-49FB-E69EB591796C}"/>
              </a:ext>
            </a:extLst>
          </p:cNvPr>
          <p:cNvSpPr/>
          <p:nvPr/>
        </p:nvSpPr>
        <p:spPr bwMode="white">
          <a:xfrm>
            <a:off x="6789692" y="2501911"/>
            <a:ext cx="938525" cy="43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75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2024-08-09T18:09:42Z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