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7" r:id="rId11"/>
    <p:sldId id="346" r:id="rId12"/>
    <p:sldId id="345" r:id="rId13"/>
    <p:sldId id="344" r:id="rId14"/>
    <p:sldId id="343" r:id="rId15"/>
    <p:sldId id="341" r:id="rId16"/>
    <p:sldId id="340" r:id="rId17"/>
    <p:sldId id="339" r:id="rId18"/>
    <p:sldId id="338" r:id="rId19"/>
    <p:sldId id="336" r:id="rId20"/>
    <p:sldId id="335" r:id="rId21"/>
    <p:sldId id="332" r:id="rId22"/>
    <p:sldId id="331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418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80" y="3068960"/>
            <a:ext cx="9522446" cy="936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908720"/>
            <a:ext cx="83262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109" y="908720"/>
            <a:ext cx="93897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13842" y="2002705"/>
            <a:ext cx="422291" cy="82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31661" y="1836950"/>
            <a:ext cx="1912732" cy="414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67988" y="2436133"/>
            <a:ext cx="6847749" cy="552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 flipV="1">
            <a:off x="4071850" y="3222238"/>
            <a:ext cx="558546" cy="430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838663" y="3320461"/>
            <a:ext cx="356049" cy="38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356869" y="3928113"/>
            <a:ext cx="9153537" cy="552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367988" y="4754245"/>
            <a:ext cx="720380" cy="38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231904" y="5420094"/>
            <a:ext cx="1111766" cy="105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3" grpId="0" animBg="1"/>
      <p:bldP spid="14" grpId="0" animBg="1"/>
      <p:bldP spid="22" grpId="0" animBg="1"/>
      <p:bldP spid="24" grpId="0" animBg="1"/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484784"/>
            <a:ext cx="10800000" cy="4384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57904" y="4363288"/>
            <a:ext cx="361905" cy="390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51384" y="1051389"/>
            <a:ext cx="10809004" cy="5029902"/>
            <a:chOff x="551384" y="1051389"/>
            <a:chExt cx="10809004" cy="5029902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384" y="1051389"/>
              <a:ext cx="10800000" cy="237761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339"/>
            <a:stretch>
              <a:fillRect/>
            </a:stretch>
          </p:blipFill>
          <p:spPr>
            <a:xfrm>
              <a:off x="1245088" y="3717032"/>
              <a:ext cx="10115300" cy="2364259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4" name="矩形 3"/>
          <p:cNvSpPr/>
          <p:nvPr/>
        </p:nvSpPr>
        <p:spPr bwMode="white">
          <a:xfrm>
            <a:off x="10178421" y="4689428"/>
            <a:ext cx="333333" cy="371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322075"/>
            <a:ext cx="10800000" cy="4213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43619" y="4878106"/>
            <a:ext cx="1257142" cy="409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350221"/>
            <a:ext cx="10800000" cy="4157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57904" y="4687709"/>
            <a:ext cx="790476" cy="381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091" y="836712"/>
            <a:ext cx="89018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04484" y="2285593"/>
            <a:ext cx="500463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12579" y="3005672"/>
            <a:ext cx="500463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412579" y="3564790"/>
            <a:ext cx="500463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196555" y="4792719"/>
            <a:ext cx="64087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28603" y="5478707"/>
            <a:ext cx="500463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700611" y="6130572"/>
            <a:ext cx="500463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696000" y="1175009"/>
            <a:ext cx="10800000" cy="4507981"/>
            <a:chOff x="720000" y="900000"/>
            <a:chExt cx="10800000" cy="4507981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00000"/>
              <a:ext cx="10800000" cy="273417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8421"/>
            <a:stretch>
              <a:fillRect/>
            </a:stretch>
          </p:blipFill>
          <p:spPr>
            <a:xfrm>
              <a:off x="2397730" y="3933056"/>
              <a:ext cx="6650598" cy="147492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5" name="矩形 4"/>
          <p:cNvSpPr/>
          <p:nvPr/>
        </p:nvSpPr>
        <p:spPr bwMode="white">
          <a:xfrm>
            <a:off x="657904" y="2839914"/>
            <a:ext cx="6854256" cy="1069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90660" y="4208064"/>
            <a:ext cx="4025356" cy="568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23528" y="5022786"/>
            <a:ext cx="4025356" cy="568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340768"/>
            <a:ext cx="10800000" cy="3844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96000" y="908720"/>
            <a:ext cx="10800000" cy="5695031"/>
            <a:chOff x="696000" y="995632"/>
            <a:chExt cx="10800000" cy="5695031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000" y="995632"/>
              <a:ext cx="10800000" cy="86238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000" y="1844824"/>
              <a:ext cx="10800000" cy="214388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4" name="img_1677721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000" y="3869768"/>
              <a:ext cx="10800000" cy="282089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340768"/>
            <a:ext cx="10800000" cy="44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38857" y="4222767"/>
            <a:ext cx="361904" cy="391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384" y="1196752"/>
            <a:ext cx="11301334" cy="515912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551384" y="1196752"/>
            <a:ext cx="7147927" cy="78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9615" y="2315845"/>
            <a:ext cx="7148195" cy="81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1384" y="3132630"/>
            <a:ext cx="5794683" cy="1222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46067" y="3356992"/>
            <a:ext cx="4270824" cy="783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9444" y="4678485"/>
            <a:ext cx="5184576" cy="783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10139" y="5627066"/>
            <a:ext cx="5184576" cy="783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bldLvl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5712" y="1612618"/>
            <a:ext cx="11280576" cy="3696927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2351584" y="1804898"/>
            <a:ext cx="9505056" cy="639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95400" y="2636912"/>
            <a:ext cx="11161240" cy="2672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80728"/>
            <a:ext cx="10800000" cy="5219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1714" y="1275966"/>
            <a:ext cx="419047" cy="380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5534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635526" y="1188932"/>
            <a:ext cx="977170" cy="438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25615" y="2102330"/>
            <a:ext cx="1033009" cy="438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50543" y="2083689"/>
            <a:ext cx="1628619" cy="475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13938" y="3034368"/>
            <a:ext cx="539770" cy="37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04711" y="4190097"/>
            <a:ext cx="1033009" cy="456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36767" y="5690679"/>
            <a:ext cx="995784" cy="438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69226" y="5360798"/>
            <a:ext cx="1098228" cy="109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97549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5768" y="2722272"/>
            <a:ext cx="3085472" cy="499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545768" y="3509729"/>
            <a:ext cx="3085472" cy="499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78664" y="5060629"/>
            <a:ext cx="4060687" cy="499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471000" y="5828670"/>
            <a:ext cx="3085472" cy="499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060848"/>
            <a:ext cx="10800000" cy="3192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904" y="3653744"/>
            <a:ext cx="483803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31440" y="4564076"/>
            <a:ext cx="483803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268760"/>
            <a:ext cx="10800000" cy="4792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8857" y="4098734"/>
            <a:ext cx="371427" cy="381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84" y="1548072"/>
            <a:ext cx="10800000" cy="908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22"/>
          <a:stretch>
            <a:fillRect/>
          </a:stretch>
        </p:blipFill>
        <p:spPr>
          <a:xfrm>
            <a:off x="1127448" y="2456783"/>
            <a:ext cx="10441160" cy="256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6495" y="3600122"/>
            <a:ext cx="333333" cy="381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315" y="836712"/>
            <a:ext cx="98073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3926" y="4653137"/>
            <a:ext cx="9141437" cy="1284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88618" y="6030008"/>
            <a:ext cx="8984153" cy="65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2024-08-10T17:43:50Z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