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939737-401F-7A42-483F-D372305D8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0" y="3157121"/>
            <a:ext cx="12024000" cy="5437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EE906-E0D6-30C4-BAAF-33FA4869C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908720"/>
            <a:ext cx="690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5D07CB-E640-EDDA-A9F0-7B42050249F6}"/>
              </a:ext>
            </a:extLst>
          </p:cNvPr>
          <p:cNvSpPr/>
          <p:nvPr/>
        </p:nvSpPr>
        <p:spPr bwMode="white">
          <a:xfrm>
            <a:off x="2471225" y="908720"/>
            <a:ext cx="6934311" cy="144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FB7C8D-EB05-5581-3227-B3C05C289B09}"/>
              </a:ext>
            </a:extLst>
          </p:cNvPr>
          <p:cNvSpPr/>
          <p:nvPr/>
        </p:nvSpPr>
        <p:spPr bwMode="white">
          <a:xfrm>
            <a:off x="3551121" y="2429608"/>
            <a:ext cx="5832648" cy="260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>
            <a:extLst>
              <a:ext uri="{FF2B5EF4-FFF2-40B4-BE49-F238E27FC236}">
                <a16:creationId xmlns:a16="http://schemas.microsoft.com/office/drawing/2014/main" id="{868BB395-5229-45A3-10F1-9B73FE63F790}"/>
              </a:ext>
            </a:extLst>
          </p:cNvPr>
          <p:cNvSpPr/>
          <p:nvPr/>
        </p:nvSpPr>
        <p:spPr bwMode="white">
          <a:xfrm>
            <a:off x="3623128" y="5138628"/>
            <a:ext cx="1296144" cy="71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5" name="矩形 94">
            <a:extLst>
              <a:ext uri="{FF2B5EF4-FFF2-40B4-BE49-F238E27FC236}">
                <a16:creationId xmlns:a16="http://schemas.microsoft.com/office/drawing/2014/main" id="{BA303A58-3BAD-6D94-E1EA-9C7983ED9025}"/>
              </a:ext>
            </a:extLst>
          </p:cNvPr>
          <p:cNvSpPr/>
          <p:nvPr/>
        </p:nvSpPr>
        <p:spPr bwMode="white">
          <a:xfrm>
            <a:off x="3550169" y="6049046"/>
            <a:ext cx="1296144" cy="71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6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94" grpId="0" animBg="1"/>
      <p:bldP spid="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7F760-3580-9742-2586-95B78C1C9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3" y="836712"/>
            <a:ext cx="10411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970BF-8C69-FA52-818E-446859C62403}"/>
              </a:ext>
            </a:extLst>
          </p:cNvPr>
          <p:cNvSpPr/>
          <p:nvPr/>
        </p:nvSpPr>
        <p:spPr bwMode="white">
          <a:xfrm>
            <a:off x="1441161" y="3573016"/>
            <a:ext cx="9983432" cy="147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3F88A1-86FF-0CB2-C263-BF86B5B81F61}"/>
              </a:ext>
            </a:extLst>
          </p:cNvPr>
          <p:cNvSpPr/>
          <p:nvPr/>
        </p:nvSpPr>
        <p:spPr bwMode="white">
          <a:xfrm>
            <a:off x="2953926" y="5237920"/>
            <a:ext cx="2736304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99176B-2B18-A7C3-132E-1A8A06A4BEA5}"/>
              </a:ext>
            </a:extLst>
          </p:cNvPr>
          <p:cNvSpPr/>
          <p:nvPr/>
        </p:nvSpPr>
        <p:spPr bwMode="white">
          <a:xfrm>
            <a:off x="2914936" y="6083936"/>
            <a:ext cx="2736304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9FD9F-890A-B9F4-BAC6-71A69D3E7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800000" cy="5629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CC1A27-5D4C-CF26-F1F6-6B9B169200D6}"/>
              </a:ext>
            </a:extLst>
          </p:cNvPr>
          <p:cNvSpPr/>
          <p:nvPr/>
        </p:nvSpPr>
        <p:spPr bwMode="white">
          <a:xfrm>
            <a:off x="945336" y="3869768"/>
            <a:ext cx="98065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B39747-B645-96B8-B03B-1B864735A728}"/>
              </a:ext>
            </a:extLst>
          </p:cNvPr>
          <p:cNvSpPr/>
          <p:nvPr/>
        </p:nvSpPr>
        <p:spPr bwMode="white">
          <a:xfrm>
            <a:off x="2688193" y="5309202"/>
            <a:ext cx="3238095" cy="33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A315C6-15C9-F4D8-8D65-1DE73960B411}"/>
              </a:ext>
            </a:extLst>
          </p:cNvPr>
          <p:cNvSpPr/>
          <p:nvPr/>
        </p:nvSpPr>
        <p:spPr bwMode="white">
          <a:xfrm>
            <a:off x="2688193" y="6128339"/>
            <a:ext cx="1019047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105BA-807E-8C4C-3776-5B7B8FA671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800000" cy="546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E934B-A373-695B-BBEF-6B028F4AC52F}"/>
              </a:ext>
            </a:extLst>
          </p:cNvPr>
          <p:cNvSpPr/>
          <p:nvPr/>
        </p:nvSpPr>
        <p:spPr bwMode="white">
          <a:xfrm>
            <a:off x="1410844" y="4445833"/>
            <a:ext cx="67487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90EBB9D-D791-A037-6DD9-A1B97A206255}"/>
              </a:ext>
            </a:extLst>
          </p:cNvPr>
          <p:cNvSpPr/>
          <p:nvPr/>
        </p:nvSpPr>
        <p:spPr bwMode="white">
          <a:xfrm>
            <a:off x="3063598" y="5942496"/>
            <a:ext cx="1923294" cy="56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7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10F44-16EA-56B6-0360-CE3104C08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420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4E40A-FFC7-B1BE-AC30-EF06441B3A9E}"/>
              </a:ext>
            </a:extLst>
          </p:cNvPr>
          <p:cNvSpPr/>
          <p:nvPr/>
        </p:nvSpPr>
        <p:spPr bwMode="white">
          <a:xfrm>
            <a:off x="657904" y="3221696"/>
            <a:ext cx="6350200" cy="10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EB1096-B0CB-1CE8-A5E7-73C1632EDDB9}"/>
              </a:ext>
            </a:extLst>
          </p:cNvPr>
          <p:cNvSpPr/>
          <p:nvPr/>
        </p:nvSpPr>
        <p:spPr bwMode="white">
          <a:xfrm>
            <a:off x="2322186" y="4508083"/>
            <a:ext cx="2957726" cy="63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F594C8-E09F-3B31-F20A-6D12C1AC290E}"/>
              </a:ext>
            </a:extLst>
          </p:cNvPr>
          <p:cNvSpPr/>
          <p:nvPr/>
        </p:nvSpPr>
        <p:spPr bwMode="white">
          <a:xfrm>
            <a:off x="2312810" y="5380282"/>
            <a:ext cx="2957726" cy="63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14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17B6754B-3AC2-90DE-2FDE-472CD6D96D6D}"/>
              </a:ext>
            </a:extLst>
          </p:cNvPr>
          <p:cNvGrpSpPr/>
          <p:nvPr/>
        </p:nvGrpSpPr>
        <p:grpSpPr>
          <a:xfrm>
            <a:off x="2438581" y="908720"/>
            <a:ext cx="7667998" cy="5691810"/>
            <a:chOff x="2438581" y="980728"/>
            <a:chExt cx="7667998" cy="569181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41AB109-5128-A47C-2345-F52564694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581" y="980728"/>
              <a:ext cx="7667998" cy="364843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33" name="img_16777215">
              <a:extLst>
                <a:ext uri="{FF2B5EF4-FFF2-40B4-BE49-F238E27FC236}">
                  <a16:creationId xmlns:a16="http://schemas.microsoft.com/office/drawing/2014/main" id="{A5468549-0C31-71CF-1714-A027B143DF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107"/>
            <a:stretch/>
          </p:blipFill>
          <p:spPr>
            <a:xfrm>
              <a:off x="2830916" y="4652535"/>
              <a:ext cx="6202887" cy="20200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49A543-F0A9-5984-EE87-C616C09876D0}"/>
              </a:ext>
            </a:extLst>
          </p:cNvPr>
          <p:cNvSpPr/>
          <p:nvPr/>
        </p:nvSpPr>
        <p:spPr bwMode="white">
          <a:xfrm>
            <a:off x="3287688" y="3668393"/>
            <a:ext cx="4608512" cy="88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75F177-0342-6BC0-F570-704693B6CE16}"/>
              </a:ext>
            </a:extLst>
          </p:cNvPr>
          <p:cNvSpPr/>
          <p:nvPr/>
        </p:nvSpPr>
        <p:spPr bwMode="white">
          <a:xfrm>
            <a:off x="2810156" y="2708920"/>
            <a:ext cx="554461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0B61ED8-274F-0560-0ADE-08F4B2A41C47}"/>
              </a:ext>
            </a:extLst>
          </p:cNvPr>
          <p:cNvSpPr/>
          <p:nvPr/>
        </p:nvSpPr>
        <p:spPr bwMode="white">
          <a:xfrm>
            <a:off x="3256664" y="4557157"/>
            <a:ext cx="2983352" cy="56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87513F7-4688-C0D1-CC1B-E432A3443C9E}"/>
              </a:ext>
            </a:extLst>
          </p:cNvPr>
          <p:cNvSpPr/>
          <p:nvPr/>
        </p:nvSpPr>
        <p:spPr bwMode="white">
          <a:xfrm>
            <a:off x="3112648" y="5189224"/>
            <a:ext cx="2983352" cy="56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0632F23-911B-364A-34CE-C338C710CBA5}"/>
              </a:ext>
            </a:extLst>
          </p:cNvPr>
          <p:cNvSpPr/>
          <p:nvPr/>
        </p:nvSpPr>
        <p:spPr bwMode="white">
          <a:xfrm>
            <a:off x="2438581" y="5805264"/>
            <a:ext cx="6595222" cy="84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2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35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B929C-FA5B-E5A9-756F-50298CD3F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08" y="836712"/>
            <a:ext cx="10444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F6692D-6012-C5CD-9561-D18813FA8FEE}"/>
              </a:ext>
            </a:extLst>
          </p:cNvPr>
          <p:cNvSpPr/>
          <p:nvPr/>
        </p:nvSpPr>
        <p:spPr bwMode="white">
          <a:xfrm>
            <a:off x="1353265" y="3566224"/>
            <a:ext cx="9835984" cy="159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958B0C-1170-3E34-682C-9CA9F9A5D8D8}"/>
              </a:ext>
            </a:extLst>
          </p:cNvPr>
          <p:cNvSpPr/>
          <p:nvPr/>
        </p:nvSpPr>
        <p:spPr bwMode="white">
          <a:xfrm>
            <a:off x="3093469" y="5343336"/>
            <a:ext cx="4724840" cy="33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0BE7C3-63B5-0BA2-AFB7-CF080B12B22A}"/>
              </a:ext>
            </a:extLst>
          </p:cNvPr>
          <p:cNvSpPr/>
          <p:nvPr/>
        </p:nvSpPr>
        <p:spPr bwMode="white">
          <a:xfrm>
            <a:off x="2874345" y="6015527"/>
            <a:ext cx="2562410" cy="55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80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8C19A-740C-EF40-A685-1EB7FA8F6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84" y="972007"/>
            <a:ext cx="10800000" cy="52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3BF4ED-2631-8110-A327-FBBEBA1664F4}"/>
              </a:ext>
            </a:extLst>
          </p:cNvPr>
          <p:cNvSpPr/>
          <p:nvPr/>
        </p:nvSpPr>
        <p:spPr bwMode="white">
          <a:xfrm>
            <a:off x="911424" y="3717032"/>
            <a:ext cx="10800000" cy="16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20EFEC-760B-A794-CEC8-CBC13ECD50EE}"/>
              </a:ext>
            </a:extLst>
          </p:cNvPr>
          <p:cNvSpPr/>
          <p:nvPr/>
        </p:nvSpPr>
        <p:spPr bwMode="white">
          <a:xfrm>
            <a:off x="2870022" y="5636947"/>
            <a:ext cx="1476190" cy="35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5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E66A6-CF41-DB79-B908-07DED3EB9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4657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2024-08-09T17:50:50Z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