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1" r:id="rId10"/>
    <p:sldId id="330" r:id="rId11"/>
    <p:sldId id="329" r:id="rId12"/>
    <p:sldId id="328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4712" y="2921941"/>
            <a:ext cx="8302575" cy="10141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080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12776"/>
            <a:ext cx="10800000" cy="249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3879181"/>
            <a:ext cx="10800000" cy="178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504" y="764704"/>
            <a:ext cx="9144586" cy="60485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504" y="764704"/>
            <a:ext cx="93610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27453" y="1484784"/>
            <a:ext cx="648477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12224" y="1556792"/>
            <a:ext cx="277209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75520" y="2204864"/>
            <a:ext cx="58326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75520" y="2924944"/>
            <a:ext cx="43204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96000" y="2852936"/>
            <a:ext cx="48965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27453" y="3573016"/>
            <a:ext cx="559358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21038" y="3499788"/>
            <a:ext cx="396449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603426" y="4190495"/>
            <a:ext cx="821296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85307" y="4910575"/>
            <a:ext cx="821296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771022" y="5516012"/>
            <a:ext cx="9414507" cy="122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138" y="836712"/>
            <a:ext cx="9585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67483" y="4617504"/>
            <a:ext cx="295855" cy="3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16832"/>
            <a:ext cx="10800000" cy="3353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60496" y="3717032"/>
            <a:ext cx="864096" cy="56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456" y="4365104"/>
            <a:ext cx="2562411" cy="75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492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96000" y="5588084"/>
            <a:ext cx="1942857" cy="45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836712"/>
            <a:ext cx="80496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8168" y="4725144"/>
            <a:ext cx="1507863" cy="52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26268" y="6149264"/>
            <a:ext cx="440102" cy="28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76" y="1260040"/>
            <a:ext cx="10800000" cy="2597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971" y="3996344"/>
            <a:ext cx="10800000" cy="836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725144"/>
            <a:ext cx="10800000" cy="884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008" y="1340768"/>
            <a:ext cx="11315984" cy="437080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8008" y="1412776"/>
            <a:ext cx="11130600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3646" y="2852936"/>
            <a:ext cx="11130600" cy="1152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3519" y="4005065"/>
            <a:ext cx="346424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87641" y="4005065"/>
            <a:ext cx="62646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6912" y="4991497"/>
            <a:ext cx="721326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20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558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6187" y="4425061"/>
            <a:ext cx="4208577" cy="41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6186" y="5093904"/>
            <a:ext cx="3397022" cy="52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43208" y="5093904"/>
            <a:ext cx="6925414" cy="52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5922" y="5845308"/>
            <a:ext cx="6925414" cy="75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3" t="75159"/>
          <a:stretch>
            <a:fillRect/>
          </a:stretch>
        </p:blipFill>
        <p:spPr>
          <a:xfrm>
            <a:off x="4799965" y="3323590"/>
            <a:ext cx="7118350" cy="1101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2024-08-10T18:38:30Z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