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2A0BCB-17B2-B2EA-08B9-271C8BF84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358" y="2961000"/>
            <a:ext cx="6419284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ABD5A-8CED-8903-4C1F-75249E3BD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44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4823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87FD3-8D38-7DF2-DD42-500B887D63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4056"/>
            <a:ext cx="10800000" cy="166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C8A619-EAE1-6ADA-CB42-2FD494048E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140968"/>
            <a:ext cx="10800000" cy="265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EAB99E-8308-B316-6A2C-B33063E59EDE}"/>
              </a:ext>
            </a:extLst>
          </p:cNvPr>
          <p:cNvSpPr/>
          <p:nvPr/>
        </p:nvSpPr>
        <p:spPr bwMode="white">
          <a:xfrm>
            <a:off x="7962666" y="4360909"/>
            <a:ext cx="923809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82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CC07A-8BF5-FB48-9EB8-F8EB28590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908112"/>
            <a:ext cx="10800000" cy="320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B2EEDE-C422-76AB-2ABC-BAD19461610D}"/>
              </a:ext>
            </a:extLst>
          </p:cNvPr>
          <p:cNvSpPr/>
          <p:nvPr/>
        </p:nvSpPr>
        <p:spPr bwMode="white">
          <a:xfrm>
            <a:off x="832999" y="2132857"/>
            <a:ext cx="9714285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9B73C56-209E-CAB1-237F-368518AB9859}"/>
              </a:ext>
            </a:extLst>
          </p:cNvPr>
          <p:cNvSpPr/>
          <p:nvPr/>
        </p:nvSpPr>
        <p:spPr bwMode="white">
          <a:xfrm>
            <a:off x="839416" y="3573016"/>
            <a:ext cx="9912504" cy="144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83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589EB-A7AC-8B58-1565-B918D1FA84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99" y="836712"/>
            <a:ext cx="103090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3D758-5275-A3DF-9681-A026DE1D64EA}"/>
              </a:ext>
            </a:extLst>
          </p:cNvPr>
          <p:cNvSpPr/>
          <p:nvPr/>
        </p:nvSpPr>
        <p:spPr bwMode="white">
          <a:xfrm>
            <a:off x="9695969" y="2046948"/>
            <a:ext cx="345451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EA745-D6CA-3A35-E5C5-1BB7C31D3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9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4DDA2D-17B0-9164-E6C0-068FB5F6AAC8}"/>
              </a:ext>
            </a:extLst>
          </p:cNvPr>
          <p:cNvSpPr/>
          <p:nvPr/>
        </p:nvSpPr>
        <p:spPr bwMode="white">
          <a:xfrm>
            <a:off x="9900952" y="1176637"/>
            <a:ext cx="380952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4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9D31E-5554-0076-26C9-D6D78A092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3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E39697-3166-8296-90E4-B661A0C2F784}"/>
              </a:ext>
            </a:extLst>
          </p:cNvPr>
          <p:cNvSpPr/>
          <p:nvPr/>
        </p:nvSpPr>
        <p:spPr bwMode="white">
          <a:xfrm>
            <a:off x="8897713" y="1681571"/>
            <a:ext cx="288138" cy="29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99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CE52F-2CFF-A25D-AACA-7B36D4C5A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59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9C5D2E-04D8-78F3-0647-996A3C44A0E9}"/>
              </a:ext>
            </a:extLst>
          </p:cNvPr>
          <p:cNvSpPr/>
          <p:nvPr/>
        </p:nvSpPr>
        <p:spPr bwMode="white">
          <a:xfrm>
            <a:off x="2351584" y="2780929"/>
            <a:ext cx="4752528" cy="62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CC6744-94D4-FE91-98A2-34D507790DB0}"/>
              </a:ext>
            </a:extLst>
          </p:cNvPr>
          <p:cNvSpPr/>
          <p:nvPr/>
        </p:nvSpPr>
        <p:spPr bwMode="white">
          <a:xfrm>
            <a:off x="4151784" y="5403388"/>
            <a:ext cx="964033" cy="70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92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D02E0-914D-449C-8CCA-08117B6679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221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B9259A-078D-EA26-08C4-B0CE4D6051D3}"/>
              </a:ext>
            </a:extLst>
          </p:cNvPr>
          <p:cNvSpPr/>
          <p:nvPr/>
        </p:nvSpPr>
        <p:spPr bwMode="white">
          <a:xfrm>
            <a:off x="7324571" y="5553940"/>
            <a:ext cx="314285" cy="38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74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1D53C-5F56-0E7B-DF04-6315511D55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53091"/>
            <a:ext cx="10800000" cy="395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2BA65-4835-3A42-69AA-C886383F1E81}"/>
              </a:ext>
            </a:extLst>
          </p:cNvPr>
          <p:cNvSpPr/>
          <p:nvPr/>
        </p:nvSpPr>
        <p:spPr bwMode="white">
          <a:xfrm>
            <a:off x="1247464" y="4599661"/>
            <a:ext cx="3744416" cy="75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21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BBCC0-4FBD-8B4D-6490-A3824704D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48091"/>
            <a:ext cx="10800000" cy="296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B8E353-E034-2216-2A5D-78E310C9170D}"/>
              </a:ext>
            </a:extLst>
          </p:cNvPr>
          <p:cNvSpPr/>
          <p:nvPr/>
        </p:nvSpPr>
        <p:spPr bwMode="white">
          <a:xfrm>
            <a:off x="648000" y="2748899"/>
            <a:ext cx="987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B68FF2E-A92F-B6D1-85F9-489DE0E775A3}"/>
              </a:ext>
            </a:extLst>
          </p:cNvPr>
          <p:cNvSpPr/>
          <p:nvPr/>
        </p:nvSpPr>
        <p:spPr bwMode="white">
          <a:xfrm>
            <a:off x="2327584" y="3549707"/>
            <a:ext cx="39604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7A5ED4-891E-B68F-DEB1-68ADC3FE2986}"/>
              </a:ext>
            </a:extLst>
          </p:cNvPr>
          <p:cNvSpPr/>
          <p:nvPr/>
        </p:nvSpPr>
        <p:spPr bwMode="white">
          <a:xfrm>
            <a:off x="2295195" y="4373261"/>
            <a:ext cx="39604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32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2F69D-52EA-748B-18FA-38249C0C4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534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39CEE-DD6C-5B41-A41A-66342E035916}"/>
              </a:ext>
            </a:extLst>
          </p:cNvPr>
          <p:cNvSpPr/>
          <p:nvPr/>
        </p:nvSpPr>
        <p:spPr bwMode="white">
          <a:xfrm>
            <a:off x="729312" y="2645633"/>
            <a:ext cx="973457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20BE966-5339-04B2-D84A-B1BEDEF282C1}"/>
              </a:ext>
            </a:extLst>
          </p:cNvPr>
          <p:cNvSpPr/>
          <p:nvPr/>
        </p:nvSpPr>
        <p:spPr bwMode="white">
          <a:xfrm>
            <a:off x="2326984" y="3944484"/>
            <a:ext cx="34563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868D71-538E-CA21-04FD-E941DF094F22}"/>
              </a:ext>
            </a:extLst>
          </p:cNvPr>
          <p:cNvSpPr/>
          <p:nvPr/>
        </p:nvSpPr>
        <p:spPr bwMode="white">
          <a:xfrm>
            <a:off x="2038952" y="5390658"/>
            <a:ext cx="34563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76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64</cp:revision>
  <dcterms:created xsi:type="dcterms:W3CDTF">2015-09-16T06:44:00Z</dcterms:created>
  <dcterms:modified xsi:type="dcterms:W3CDTF">2024-08-09T19:09:55Z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