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" y="3107055"/>
            <a:ext cx="11776075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26494"/>
            <a:ext cx="10022608" cy="141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576" y="4653136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279576" y="5563346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6000" y="1196752"/>
            <a:ext cx="10800000" cy="4384724"/>
            <a:chOff x="696000" y="1196752"/>
            <a:chExt cx="10800000" cy="4384724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196752"/>
              <a:ext cx="10800000" cy="323181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328"/>
            <a:stretch>
              <a:fillRect/>
            </a:stretch>
          </p:blipFill>
          <p:spPr>
            <a:xfrm>
              <a:off x="1247464" y="4517840"/>
              <a:ext cx="5472608" cy="106363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0800000" cy="422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296" y="1631967"/>
            <a:ext cx="8006384" cy="94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9430" y="2792730"/>
            <a:ext cx="10052685" cy="27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0" y="1346874"/>
            <a:ext cx="10800000" cy="399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04" y="1518399"/>
            <a:ext cx="7430320" cy="98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934335"/>
            <a:ext cx="9816465" cy="233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32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4669" y="3390276"/>
            <a:ext cx="3392983" cy="74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2677" y="5067969"/>
            <a:ext cx="3320975" cy="6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6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07" y="2155797"/>
            <a:ext cx="5414096" cy="71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7421" y="2976575"/>
            <a:ext cx="5414096" cy="71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5376" y="4535058"/>
            <a:ext cx="5414096" cy="71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5376" y="5495033"/>
            <a:ext cx="5414096" cy="71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20688"/>
            <a:ext cx="9537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845" y="2069568"/>
            <a:ext cx="476157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53845" y="2861656"/>
            <a:ext cx="476157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488" y="4328380"/>
            <a:ext cx="49439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488" y="5120468"/>
            <a:ext cx="49439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24248" y="5697854"/>
            <a:ext cx="494395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96752"/>
            <a:ext cx="10800000" cy="499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1796" y="3102618"/>
            <a:ext cx="5687716" cy="55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1040" y="3890474"/>
            <a:ext cx="5184576" cy="62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31040" y="4726616"/>
            <a:ext cx="5184576" cy="62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1040" y="5458370"/>
            <a:ext cx="5184576" cy="62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000" y="2501616"/>
            <a:ext cx="556801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9808" y="3365712"/>
            <a:ext cx="4948336" cy="61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9808" y="4335152"/>
            <a:ext cx="2212031" cy="47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5992" y="5080733"/>
            <a:ext cx="2212031" cy="47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3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92896"/>
            <a:ext cx="95905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66827" y="3800645"/>
            <a:ext cx="43438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9536" y="5147986"/>
            <a:ext cx="43438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68" y="836712"/>
            <a:ext cx="999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9844" y="3869769"/>
            <a:ext cx="82809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88036" y="5093904"/>
            <a:ext cx="2736304" cy="6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88036" y="5894712"/>
            <a:ext cx="2736304" cy="64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39" y="836712"/>
            <a:ext cx="10458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948" y="2357600"/>
            <a:ext cx="9373331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6495" y="5093904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74487" y="5976091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