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6" r:id="rId3"/>
    <p:sldId id="325" r:id="rId4"/>
  </p:sldIdLst>
  <p:sldSz cx="12192000" cy="6858000"/>
  <p:notesSz cx="6858000" cy="9144000"/>
  <p:custDataLst>
    <p:tags r:id="rId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1140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8E4FF2FA-A8CA-5950-50AD-2685F16A03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2996952"/>
            <a:ext cx="8903695" cy="10801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0B046B-7FB0-EFF1-61E4-1601C8A5C06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5"/>
          <a:stretch/>
        </p:blipFill>
        <p:spPr>
          <a:xfrm>
            <a:off x="1343472" y="836712"/>
            <a:ext cx="94915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6FA1291-6EC4-65BC-FB15-30C78D7C9410}"/>
              </a:ext>
            </a:extLst>
          </p:cNvPr>
          <p:cNvSpPr/>
          <p:nvPr/>
        </p:nvSpPr>
        <p:spPr bwMode="white">
          <a:xfrm>
            <a:off x="4608529" y="5335902"/>
            <a:ext cx="301840" cy="336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F6890AC-A802-101A-8133-D32D57338B59}"/>
              </a:ext>
            </a:extLst>
          </p:cNvPr>
          <p:cNvSpPr/>
          <p:nvPr/>
        </p:nvSpPr>
        <p:spPr bwMode="white">
          <a:xfrm>
            <a:off x="8696307" y="6078571"/>
            <a:ext cx="189728" cy="336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4393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273207-19C0-33CA-A999-1897517ABE8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942"/>
          <a:stretch/>
        </p:blipFill>
        <p:spPr>
          <a:xfrm>
            <a:off x="1775521" y="908720"/>
            <a:ext cx="79928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786D15-01AF-9D37-E604-131694C51702}"/>
              </a:ext>
            </a:extLst>
          </p:cNvPr>
          <p:cNvSpPr/>
          <p:nvPr/>
        </p:nvSpPr>
        <p:spPr bwMode="white">
          <a:xfrm>
            <a:off x="4474316" y="1811938"/>
            <a:ext cx="387803" cy="308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F9B7250-A9A0-21AC-7942-7567325C8405}"/>
              </a:ext>
            </a:extLst>
          </p:cNvPr>
          <p:cNvSpPr/>
          <p:nvPr/>
        </p:nvSpPr>
        <p:spPr bwMode="white">
          <a:xfrm>
            <a:off x="1743862" y="3800604"/>
            <a:ext cx="6919826" cy="429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F35D87B-A6F8-0733-9E91-D6D39A7B8151}"/>
              </a:ext>
            </a:extLst>
          </p:cNvPr>
          <p:cNvSpPr/>
          <p:nvPr/>
        </p:nvSpPr>
        <p:spPr bwMode="white">
          <a:xfrm>
            <a:off x="1775437" y="4373824"/>
            <a:ext cx="6919826" cy="57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323C325B-6A0B-73F4-73A8-DA65C02CB3BC}"/>
              </a:ext>
            </a:extLst>
          </p:cNvPr>
          <p:cNvSpPr/>
          <p:nvPr/>
        </p:nvSpPr>
        <p:spPr bwMode="white">
          <a:xfrm>
            <a:off x="1966944" y="5021945"/>
            <a:ext cx="6919826" cy="57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1BE8BAB7-EA89-C4DC-E3A3-742605B73305}"/>
              </a:ext>
            </a:extLst>
          </p:cNvPr>
          <p:cNvSpPr/>
          <p:nvPr/>
        </p:nvSpPr>
        <p:spPr bwMode="white">
          <a:xfrm>
            <a:off x="2041201" y="5586037"/>
            <a:ext cx="6919826" cy="57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55592213-631F-8A7D-5FD7-2F251CB19D83}"/>
              </a:ext>
            </a:extLst>
          </p:cNvPr>
          <p:cNvSpPr/>
          <p:nvPr/>
        </p:nvSpPr>
        <p:spPr bwMode="white">
          <a:xfrm>
            <a:off x="2041201" y="6103422"/>
            <a:ext cx="6919826" cy="57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9557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  <p:bldP spid="24" grpId="0" animBg="1"/>
      <p:bldP spid="25" grpId="0" animBg="1"/>
      <p:bldP spid="2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5" baseType="lpstr">
      <vt:lpstr>Arial</vt:lpstr>
      <vt:lpstr>默认设计模板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小呆 喵</cp:lastModifiedBy>
  <cp:revision>65</cp:revision>
  <dcterms:created xsi:type="dcterms:W3CDTF">2015-09-16T06:44:00Z</dcterms:created>
  <dcterms:modified xsi:type="dcterms:W3CDTF">2024-08-09T18:40:09Z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