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5" r:id="rId21"/>
    <p:sldId id="332" r:id="rId22"/>
    <p:sldId id="330" r:id="rId23"/>
    <p:sldId id="328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1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888A42-813E-F2FC-419B-E17FAE0FF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527" y="2961000"/>
            <a:ext cx="7914947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EF54B-AC0D-2A22-F289-FBA6A5FBB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3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B78776-B387-1F81-5F87-2AF95E3735E7}"/>
              </a:ext>
            </a:extLst>
          </p:cNvPr>
          <p:cNvSpPr/>
          <p:nvPr/>
        </p:nvSpPr>
        <p:spPr bwMode="white">
          <a:xfrm>
            <a:off x="9110476" y="5245791"/>
            <a:ext cx="761904" cy="37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9F25D9-8BC3-58BD-ADA1-4A1F495307AB}"/>
              </a:ext>
            </a:extLst>
          </p:cNvPr>
          <p:cNvSpPr/>
          <p:nvPr/>
        </p:nvSpPr>
        <p:spPr bwMode="white">
          <a:xfrm>
            <a:off x="3575720" y="4796979"/>
            <a:ext cx="1044784" cy="126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3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E7600-D477-7E5C-62C5-D078347577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800000" cy="501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4A13B-2D4C-EFA2-9B2A-A921B4E78D30}"/>
              </a:ext>
            </a:extLst>
          </p:cNvPr>
          <p:cNvSpPr/>
          <p:nvPr/>
        </p:nvSpPr>
        <p:spPr bwMode="white">
          <a:xfrm>
            <a:off x="801320" y="2025918"/>
            <a:ext cx="5486104" cy="69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643C85-B1E8-681A-2419-3E1DBC46EEE8}"/>
              </a:ext>
            </a:extLst>
          </p:cNvPr>
          <p:cNvSpPr/>
          <p:nvPr/>
        </p:nvSpPr>
        <p:spPr bwMode="white">
          <a:xfrm>
            <a:off x="6287424" y="2183918"/>
            <a:ext cx="3799611" cy="53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0B621D-74AF-14C8-E408-6004EE961955}"/>
              </a:ext>
            </a:extLst>
          </p:cNvPr>
          <p:cNvSpPr/>
          <p:nvPr/>
        </p:nvSpPr>
        <p:spPr bwMode="white">
          <a:xfrm>
            <a:off x="801320" y="2978987"/>
            <a:ext cx="6447619" cy="67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D99CE5-E4D8-55FA-EC28-C30316972BAA}"/>
              </a:ext>
            </a:extLst>
          </p:cNvPr>
          <p:cNvSpPr/>
          <p:nvPr/>
        </p:nvSpPr>
        <p:spPr bwMode="white">
          <a:xfrm>
            <a:off x="801320" y="3795841"/>
            <a:ext cx="4549999" cy="6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0AC612-B0C8-E52B-EB6F-129F2DFD4A5E}"/>
              </a:ext>
            </a:extLst>
          </p:cNvPr>
          <p:cNvSpPr/>
          <p:nvPr/>
        </p:nvSpPr>
        <p:spPr bwMode="white">
          <a:xfrm>
            <a:off x="5351319" y="3893930"/>
            <a:ext cx="3649999" cy="52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87E924A-003C-5A5C-01D4-C425FDCDEF61}"/>
              </a:ext>
            </a:extLst>
          </p:cNvPr>
          <p:cNvSpPr/>
          <p:nvPr/>
        </p:nvSpPr>
        <p:spPr bwMode="white">
          <a:xfrm>
            <a:off x="801320" y="4846999"/>
            <a:ext cx="6485714" cy="4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1AC3F4-9FFF-4E2B-9E07-7175F01536A1}"/>
              </a:ext>
            </a:extLst>
          </p:cNvPr>
          <p:cNvSpPr/>
          <p:nvPr/>
        </p:nvSpPr>
        <p:spPr bwMode="white">
          <a:xfrm>
            <a:off x="801320" y="5714291"/>
            <a:ext cx="3685904" cy="54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164AED-485D-BE54-265C-AE7D9CC575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7" t="50895" r="26658" b="29221"/>
          <a:stretch/>
        </p:blipFill>
        <p:spPr>
          <a:xfrm>
            <a:off x="7464152" y="4797152"/>
            <a:ext cx="4320480" cy="108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25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8735C-7BAC-CB05-3B3F-12E3347C6C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F9EB5-97D3-65E2-DFD1-AB662B48DE19}"/>
              </a:ext>
            </a:extLst>
          </p:cNvPr>
          <p:cNvSpPr/>
          <p:nvPr/>
        </p:nvSpPr>
        <p:spPr bwMode="white">
          <a:xfrm>
            <a:off x="2048380" y="4845439"/>
            <a:ext cx="3591572" cy="75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12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9D445-52D3-E5D0-508C-43A8E2244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26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6DE4A-00D5-6F6D-53BA-6C9936471044}"/>
              </a:ext>
            </a:extLst>
          </p:cNvPr>
          <p:cNvSpPr/>
          <p:nvPr/>
        </p:nvSpPr>
        <p:spPr bwMode="white">
          <a:xfrm>
            <a:off x="5076952" y="4364178"/>
            <a:ext cx="3771427" cy="45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63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EEA64-88D0-DAD6-1D82-B1F52AFBF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144" y="836712"/>
            <a:ext cx="8547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3D3E61-31DD-D838-2806-CA2A1198D490}"/>
              </a:ext>
            </a:extLst>
          </p:cNvPr>
          <p:cNvSpPr/>
          <p:nvPr/>
        </p:nvSpPr>
        <p:spPr bwMode="white">
          <a:xfrm>
            <a:off x="9510562" y="3430219"/>
            <a:ext cx="331657" cy="3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51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FC870-3EF7-C223-B3CF-47E9D8615C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427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A09948-C0F4-1B6E-8E89-A08CDB792768}"/>
              </a:ext>
            </a:extLst>
          </p:cNvPr>
          <p:cNvSpPr/>
          <p:nvPr/>
        </p:nvSpPr>
        <p:spPr bwMode="white">
          <a:xfrm>
            <a:off x="10400761" y="3385810"/>
            <a:ext cx="352380" cy="3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865B2-6C1D-20F9-9D4A-56E8C49D9E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90057"/>
            <a:ext cx="10800000" cy="267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A47A01-76EC-FBDF-FEA9-606CC617D7AE}"/>
              </a:ext>
            </a:extLst>
          </p:cNvPr>
          <p:cNvSpPr/>
          <p:nvPr/>
        </p:nvSpPr>
        <p:spPr bwMode="white">
          <a:xfrm>
            <a:off x="3915047" y="4081793"/>
            <a:ext cx="866666" cy="38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38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64698-989C-76FC-7AFA-C137997D5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6699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9D972A-DE80-37D0-6A80-8119D47871BA}"/>
              </a:ext>
            </a:extLst>
          </p:cNvPr>
          <p:cNvSpPr/>
          <p:nvPr/>
        </p:nvSpPr>
        <p:spPr bwMode="white">
          <a:xfrm>
            <a:off x="9319882" y="2690829"/>
            <a:ext cx="1194954" cy="3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5360D2-980D-D96E-C59E-1937A310BF34}"/>
              </a:ext>
            </a:extLst>
          </p:cNvPr>
          <p:cNvSpPr/>
          <p:nvPr/>
        </p:nvSpPr>
        <p:spPr bwMode="white">
          <a:xfrm>
            <a:off x="2893476" y="5232006"/>
            <a:ext cx="301090" cy="3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C40E52-DE68-51D0-F4C7-2E348AA2CB8F}"/>
              </a:ext>
            </a:extLst>
          </p:cNvPr>
          <p:cNvSpPr/>
          <p:nvPr/>
        </p:nvSpPr>
        <p:spPr bwMode="white">
          <a:xfrm>
            <a:off x="6450110" y="5222594"/>
            <a:ext cx="545727" cy="36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2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67870-DE3E-AAC5-F2CB-34624B5518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5" y="709456"/>
            <a:ext cx="10800000" cy="443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6F9F8E-E402-3FD3-5A9F-449FD45C2D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0"/>
          <a:stretch/>
        </p:blipFill>
        <p:spPr>
          <a:xfrm>
            <a:off x="1415480" y="5013176"/>
            <a:ext cx="10177035" cy="1749112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  <p:extLst>
      <p:ext uri="{BB962C8B-B14F-4D97-AF65-F5344CB8AC3E}">
        <p14:creationId xmlns:p14="http://schemas.microsoft.com/office/powerpoint/2010/main" val="1966865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ABDAC64-9AE8-C2AC-106C-883F7025C8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87" y="1396362"/>
            <a:ext cx="10761095" cy="90543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608FDE-F0F9-5B12-2166-6B95990959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0" t="79492" r="24658"/>
          <a:stretch/>
        </p:blipFill>
        <p:spPr>
          <a:xfrm>
            <a:off x="3746152" y="2020841"/>
            <a:ext cx="4807157" cy="90543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A0A724A-F3F7-8D4B-5373-E858270E469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67" y="2926282"/>
            <a:ext cx="10761116" cy="310093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495940-3A28-31C6-9725-BBC3F17B8FBB}"/>
              </a:ext>
            </a:extLst>
          </p:cNvPr>
          <p:cNvSpPr/>
          <p:nvPr/>
        </p:nvSpPr>
        <p:spPr bwMode="white">
          <a:xfrm>
            <a:off x="767408" y="3068960"/>
            <a:ext cx="10418634" cy="136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11" tIns="45556" rIns="91111" bIns="45556" rtlCol="0" anchor="ctr"/>
          <a:lstStyle/>
          <a:p>
            <a:pPr algn="ctr"/>
            <a:endParaRPr lang="zh-CN" altLang="en-US" sz="1993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2DE94C-419D-2946-9B5D-ECF8BA9FF3AA}"/>
              </a:ext>
            </a:extLst>
          </p:cNvPr>
          <p:cNvSpPr/>
          <p:nvPr/>
        </p:nvSpPr>
        <p:spPr bwMode="white">
          <a:xfrm>
            <a:off x="762247" y="4429656"/>
            <a:ext cx="5691431" cy="79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11" tIns="45556" rIns="91111" bIns="45556" rtlCol="0" anchor="ctr"/>
          <a:lstStyle/>
          <a:p>
            <a:pPr algn="ctr"/>
            <a:endParaRPr lang="zh-CN" altLang="en-US" sz="1993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BB41E7-F3B4-DCBB-D900-787B43B093CE}"/>
              </a:ext>
            </a:extLst>
          </p:cNvPr>
          <p:cNvSpPr/>
          <p:nvPr/>
        </p:nvSpPr>
        <p:spPr bwMode="white">
          <a:xfrm>
            <a:off x="494495" y="5373088"/>
            <a:ext cx="8478020" cy="65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11" tIns="45556" rIns="91111" bIns="45556" rtlCol="0" anchor="ctr"/>
          <a:lstStyle/>
          <a:p>
            <a:pPr algn="ctr"/>
            <a:endParaRPr lang="zh-CN" altLang="en-US" sz="1993"/>
          </a:p>
        </p:txBody>
      </p:sp>
    </p:spTree>
    <p:extLst>
      <p:ext uri="{BB962C8B-B14F-4D97-AF65-F5344CB8AC3E}">
        <p14:creationId xmlns:p14="http://schemas.microsoft.com/office/powerpoint/2010/main" val="182031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ECEED-4D77-2077-5AF9-63AB24A636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857332"/>
            <a:ext cx="10178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62EB13-D2AA-C716-3D3E-1019DD86C206}"/>
              </a:ext>
            </a:extLst>
          </p:cNvPr>
          <p:cNvSpPr/>
          <p:nvPr/>
        </p:nvSpPr>
        <p:spPr bwMode="white">
          <a:xfrm>
            <a:off x="9614183" y="4334898"/>
            <a:ext cx="341079" cy="36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34A638-C414-8AB2-7EDF-1266472D3D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 b="17353"/>
          <a:stretch/>
        </p:blipFill>
        <p:spPr>
          <a:xfrm>
            <a:off x="8544272" y="5266636"/>
            <a:ext cx="3424697" cy="1099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699CFC9-666C-8A9E-D149-CDEF2A5928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31" y="943055"/>
            <a:ext cx="10800000" cy="229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06E2BBE5-03C5-CDB9-698F-7F510713D77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31" y="3242980"/>
            <a:ext cx="10800000" cy="215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171F63A5-0273-FD88-B42F-9EE3F7766AD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0" t="79492" r="24658"/>
          <a:stretch/>
        </p:blipFill>
        <p:spPr>
          <a:xfrm>
            <a:off x="3863752" y="5373216"/>
            <a:ext cx="4807157" cy="90543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167A03D-EAF3-C1E4-A8F4-93493FC75EC6}"/>
              </a:ext>
            </a:extLst>
          </p:cNvPr>
          <p:cNvSpPr/>
          <p:nvPr/>
        </p:nvSpPr>
        <p:spPr bwMode="white">
          <a:xfrm>
            <a:off x="891331" y="903869"/>
            <a:ext cx="8517037" cy="79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11" tIns="45556" rIns="91111" bIns="45556" rtlCol="0" anchor="ctr"/>
          <a:lstStyle/>
          <a:p>
            <a:pPr algn="ctr"/>
            <a:endParaRPr lang="zh-CN" altLang="en-US" sz="1993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F05DB8F-A4E7-A567-D8A2-A248D6FE0E27}"/>
              </a:ext>
            </a:extLst>
          </p:cNvPr>
          <p:cNvSpPr/>
          <p:nvPr/>
        </p:nvSpPr>
        <p:spPr bwMode="white">
          <a:xfrm>
            <a:off x="4367808" y="1739994"/>
            <a:ext cx="3600400" cy="79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11" tIns="45556" rIns="91111" bIns="45556" rtlCol="0" anchor="ctr"/>
          <a:lstStyle/>
          <a:p>
            <a:pPr algn="ctr"/>
            <a:endParaRPr lang="zh-CN" altLang="en-US" sz="1993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2E44BBD-431B-7CF8-6E58-AE8061B440D3}"/>
              </a:ext>
            </a:extLst>
          </p:cNvPr>
          <p:cNvSpPr/>
          <p:nvPr/>
        </p:nvSpPr>
        <p:spPr bwMode="white">
          <a:xfrm>
            <a:off x="4295800" y="2576119"/>
            <a:ext cx="3600400" cy="6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11" tIns="45556" rIns="91111" bIns="45556" rtlCol="0" anchor="ctr"/>
          <a:lstStyle/>
          <a:p>
            <a:pPr algn="ctr"/>
            <a:endParaRPr lang="zh-CN" altLang="en-US" sz="1993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A233A1E-1110-30C4-CFC7-17197D2CEB84}"/>
              </a:ext>
            </a:extLst>
          </p:cNvPr>
          <p:cNvSpPr/>
          <p:nvPr/>
        </p:nvSpPr>
        <p:spPr bwMode="white">
          <a:xfrm>
            <a:off x="4232300" y="3242980"/>
            <a:ext cx="3600400" cy="6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11" tIns="45556" rIns="91111" bIns="45556" rtlCol="0" anchor="ctr"/>
          <a:lstStyle/>
          <a:p>
            <a:pPr algn="ctr"/>
            <a:endParaRPr lang="zh-CN" altLang="en-US" sz="1993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9E62231-F1F7-8EB7-E076-A5F1DA8D99EE}"/>
              </a:ext>
            </a:extLst>
          </p:cNvPr>
          <p:cNvSpPr/>
          <p:nvPr/>
        </p:nvSpPr>
        <p:spPr bwMode="white">
          <a:xfrm>
            <a:off x="4232300" y="4020748"/>
            <a:ext cx="3600400" cy="6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11" tIns="45556" rIns="91111" bIns="45556" rtlCol="0" anchor="ctr"/>
          <a:lstStyle/>
          <a:p>
            <a:pPr algn="ctr"/>
            <a:endParaRPr lang="zh-CN" altLang="en-US" sz="1993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DC3E105-DA0A-E7F2-9961-FD2AC1076BA8}"/>
              </a:ext>
            </a:extLst>
          </p:cNvPr>
          <p:cNvSpPr/>
          <p:nvPr/>
        </p:nvSpPr>
        <p:spPr bwMode="white">
          <a:xfrm>
            <a:off x="891330" y="4667169"/>
            <a:ext cx="5996757" cy="71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11" tIns="45556" rIns="91111" bIns="45556" rtlCol="0" anchor="ctr"/>
          <a:lstStyle/>
          <a:p>
            <a:pPr algn="ctr"/>
            <a:endParaRPr lang="zh-CN" altLang="en-US" sz="1993"/>
          </a:p>
        </p:txBody>
      </p:sp>
    </p:spTree>
    <p:extLst>
      <p:ext uri="{BB962C8B-B14F-4D97-AF65-F5344CB8AC3E}">
        <p14:creationId xmlns:p14="http://schemas.microsoft.com/office/powerpoint/2010/main" val="401949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32897-A02A-29DD-9359-D663D7B2E4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800000" cy="399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69A391-63E5-F14B-CC17-3F5D13CC67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7" b="15454"/>
          <a:stretch/>
        </p:blipFill>
        <p:spPr>
          <a:xfrm>
            <a:off x="1606904" y="5201631"/>
            <a:ext cx="5688632" cy="756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87589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A99978D4-2202-F641-7450-8BF4E24933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24" y="4038529"/>
            <a:ext cx="10225136" cy="2472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80E736C-3C48-2DF5-DFB9-D391D91544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225136" cy="320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7024772-D9C8-43E0-5720-98D2355B83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72269" r="12885" b="2513"/>
          <a:stretch/>
        </p:blipFill>
        <p:spPr>
          <a:xfrm>
            <a:off x="3825880" y="5536547"/>
            <a:ext cx="7128792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33054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6FD37-5210-4BD0-C7A2-36FBC13413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16827"/>
            <a:ext cx="8856016" cy="277576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DBABD29-7958-B3BC-17BF-0B98CBA3E5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3"/>
          <a:stretch/>
        </p:blipFill>
        <p:spPr>
          <a:xfrm>
            <a:off x="1977984" y="3453401"/>
            <a:ext cx="8855990" cy="330349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88D22-0A58-59C9-B1E7-0F111B3CFCA8}"/>
              </a:ext>
            </a:extLst>
          </p:cNvPr>
          <p:cNvSpPr/>
          <p:nvPr/>
        </p:nvSpPr>
        <p:spPr bwMode="white">
          <a:xfrm>
            <a:off x="1960306" y="816827"/>
            <a:ext cx="7982353" cy="59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64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21C0DC-826D-D17F-843A-2C12D25DA6F2}"/>
              </a:ext>
            </a:extLst>
          </p:cNvPr>
          <p:cNvSpPr/>
          <p:nvPr/>
        </p:nvSpPr>
        <p:spPr bwMode="white">
          <a:xfrm>
            <a:off x="1960305" y="1591584"/>
            <a:ext cx="5207164" cy="77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640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063F5C8-621D-C585-0F47-45776A771113}"/>
              </a:ext>
            </a:extLst>
          </p:cNvPr>
          <p:cNvSpPr/>
          <p:nvPr/>
        </p:nvSpPr>
        <p:spPr bwMode="white">
          <a:xfrm>
            <a:off x="1991544" y="2595435"/>
            <a:ext cx="7332840" cy="77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640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CDA0CE9-736A-2231-1745-2E3B0A770D54}"/>
              </a:ext>
            </a:extLst>
          </p:cNvPr>
          <p:cNvSpPr/>
          <p:nvPr/>
        </p:nvSpPr>
        <p:spPr bwMode="white">
          <a:xfrm>
            <a:off x="1946746" y="3766042"/>
            <a:ext cx="3258628" cy="46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640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B6EFFD0-DA3F-409E-F4D4-30EB9B0180A4}"/>
              </a:ext>
            </a:extLst>
          </p:cNvPr>
          <p:cNvSpPr/>
          <p:nvPr/>
        </p:nvSpPr>
        <p:spPr bwMode="white">
          <a:xfrm>
            <a:off x="5205375" y="3453401"/>
            <a:ext cx="5089071" cy="95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640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3EB5470-6BB3-DFB4-7DC9-0B01EF68110C}"/>
              </a:ext>
            </a:extLst>
          </p:cNvPr>
          <p:cNvSpPr/>
          <p:nvPr/>
        </p:nvSpPr>
        <p:spPr bwMode="white">
          <a:xfrm>
            <a:off x="1839719" y="4540796"/>
            <a:ext cx="1653304" cy="98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640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B589E04-520B-A67C-1F00-F9FAB5968002}"/>
              </a:ext>
            </a:extLst>
          </p:cNvPr>
          <p:cNvSpPr/>
          <p:nvPr/>
        </p:nvSpPr>
        <p:spPr bwMode="white">
          <a:xfrm>
            <a:off x="1862276" y="5556705"/>
            <a:ext cx="8537762" cy="12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640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046094D0-3E55-2492-53FB-AF51DBACA4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72269" r="12885" b="2513"/>
          <a:stretch/>
        </p:blipFill>
        <p:spPr>
          <a:xfrm>
            <a:off x="3970234" y="4513746"/>
            <a:ext cx="6243782" cy="882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853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8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D2467-E8D5-222A-E8AE-B4140B4D5B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1364085"/>
            <a:ext cx="10800000" cy="35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B0689BA-6424-9A03-8999-C5E7225898C8}"/>
              </a:ext>
            </a:extLst>
          </p:cNvPr>
          <p:cNvSpPr/>
          <p:nvPr/>
        </p:nvSpPr>
        <p:spPr bwMode="white">
          <a:xfrm>
            <a:off x="928968" y="1444813"/>
            <a:ext cx="840739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640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F03F76D-05B0-E920-7165-CA0CB9434284}"/>
              </a:ext>
            </a:extLst>
          </p:cNvPr>
          <p:cNvSpPr/>
          <p:nvPr/>
        </p:nvSpPr>
        <p:spPr bwMode="white">
          <a:xfrm>
            <a:off x="888024" y="3028989"/>
            <a:ext cx="10392552" cy="187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640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855FFE9F-F9AF-838D-145F-7F7218886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72269" r="12885" b="2513"/>
          <a:stretch/>
        </p:blipFill>
        <p:spPr>
          <a:xfrm>
            <a:off x="2207568" y="5085184"/>
            <a:ext cx="7128792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608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1BD37-7498-5E0B-7A9C-F5FCDC4FC3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504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1405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07F44-61CC-B69E-ED22-1B3669D7E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92332"/>
            <a:ext cx="10800000" cy="4704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8B60D-58E5-EA27-02E1-66473B302CDA}"/>
              </a:ext>
            </a:extLst>
          </p:cNvPr>
          <p:cNvSpPr/>
          <p:nvPr/>
        </p:nvSpPr>
        <p:spPr bwMode="white">
          <a:xfrm>
            <a:off x="3843809" y="2618722"/>
            <a:ext cx="771428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D00071-9937-9097-A4E8-52190864E478}"/>
              </a:ext>
            </a:extLst>
          </p:cNvPr>
          <p:cNvSpPr/>
          <p:nvPr/>
        </p:nvSpPr>
        <p:spPr bwMode="white">
          <a:xfrm>
            <a:off x="6167619" y="2618722"/>
            <a:ext cx="771428" cy="37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7A5F9D-0861-4D9F-D0C0-289D3F49CCAF}"/>
              </a:ext>
            </a:extLst>
          </p:cNvPr>
          <p:cNvSpPr/>
          <p:nvPr/>
        </p:nvSpPr>
        <p:spPr bwMode="white">
          <a:xfrm>
            <a:off x="5196190" y="3534791"/>
            <a:ext cx="761904" cy="37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3A07EF-711C-AA33-7DF1-687DA3F6DE18}"/>
              </a:ext>
            </a:extLst>
          </p:cNvPr>
          <p:cNvSpPr/>
          <p:nvPr/>
        </p:nvSpPr>
        <p:spPr bwMode="white">
          <a:xfrm>
            <a:off x="3815238" y="4460402"/>
            <a:ext cx="790476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50A11E-E9C7-A1BF-78C3-7EF3EE66F2B8}"/>
              </a:ext>
            </a:extLst>
          </p:cNvPr>
          <p:cNvSpPr/>
          <p:nvPr/>
        </p:nvSpPr>
        <p:spPr bwMode="white">
          <a:xfrm>
            <a:off x="6491428" y="5376470"/>
            <a:ext cx="780952" cy="3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0AB5E5-70CA-BFBE-497F-36532DD200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78" t="6854" r="7245" b="10499"/>
          <a:stretch/>
        </p:blipFill>
        <p:spPr>
          <a:xfrm>
            <a:off x="6816080" y="3429000"/>
            <a:ext cx="5161662" cy="165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41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9D598-EB1A-9F9D-DAD0-B4E3B7440A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682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0EFE61-E46F-A2BF-D6A4-F0ACD0842B8E}"/>
              </a:ext>
            </a:extLst>
          </p:cNvPr>
          <p:cNvSpPr/>
          <p:nvPr/>
        </p:nvSpPr>
        <p:spPr bwMode="white">
          <a:xfrm>
            <a:off x="9391688" y="4540874"/>
            <a:ext cx="298587" cy="30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29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FC9DE-9B8E-5A53-4708-88361FC1D4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05620"/>
            <a:ext cx="10800000" cy="284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EF608D-BFAA-4FF1-FB79-1AB6D88BB9EA}"/>
              </a:ext>
            </a:extLst>
          </p:cNvPr>
          <p:cNvSpPr/>
          <p:nvPr/>
        </p:nvSpPr>
        <p:spPr bwMode="white">
          <a:xfrm>
            <a:off x="9290058" y="3228389"/>
            <a:ext cx="314285" cy="38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18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0007B-740F-7B85-F0E3-71E11F394D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52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107ED7-9E2E-00E6-2A67-1D66CF9E4B85}"/>
              </a:ext>
            </a:extLst>
          </p:cNvPr>
          <p:cNvSpPr/>
          <p:nvPr/>
        </p:nvSpPr>
        <p:spPr bwMode="white">
          <a:xfrm>
            <a:off x="4438980" y="4653136"/>
            <a:ext cx="1676580" cy="62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67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4FB2B-27E9-2AB0-8A38-58824F494E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76" y="1002883"/>
            <a:ext cx="10800000" cy="2718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CEE7AD-AC9E-952A-826D-B1D9783010A1}"/>
              </a:ext>
            </a:extLst>
          </p:cNvPr>
          <p:cNvSpPr/>
          <p:nvPr/>
        </p:nvSpPr>
        <p:spPr bwMode="white">
          <a:xfrm>
            <a:off x="6383432" y="2739795"/>
            <a:ext cx="5040560" cy="110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7A79E2-F2F6-BC8F-EA05-646AEEB242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17032"/>
            <a:ext cx="10800000" cy="246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48E959-B906-3886-743F-35291EA5DD77}"/>
              </a:ext>
            </a:extLst>
          </p:cNvPr>
          <p:cNvSpPr/>
          <p:nvPr/>
        </p:nvSpPr>
        <p:spPr bwMode="white">
          <a:xfrm>
            <a:off x="790580" y="3717032"/>
            <a:ext cx="5592851" cy="81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ABEF10-CBFB-7A84-7E33-AE8A0AFB75FB}"/>
              </a:ext>
            </a:extLst>
          </p:cNvPr>
          <p:cNvSpPr/>
          <p:nvPr/>
        </p:nvSpPr>
        <p:spPr bwMode="white">
          <a:xfrm>
            <a:off x="790580" y="4605563"/>
            <a:ext cx="9337868" cy="81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7CE4D0-9AFA-C5F6-E398-8D34227EE81B}"/>
              </a:ext>
            </a:extLst>
          </p:cNvPr>
          <p:cNvSpPr/>
          <p:nvPr/>
        </p:nvSpPr>
        <p:spPr bwMode="white">
          <a:xfrm>
            <a:off x="800080" y="5494094"/>
            <a:ext cx="10264472" cy="81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28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6E89B-98F0-7764-D2DB-25F647E31A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81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C5318-080C-D677-29F4-E4E5A6E8638F}"/>
              </a:ext>
            </a:extLst>
          </p:cNvPr>
          <p:cNvSpPr/>
          <p:nvPr/>
        </p:nvSpPr>
        <p:spPr bwMode="white">
          <a:xfrm>
            <a:off x="5496000" y="4479697"/>
            <a:ext cx="971428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62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45DBA-5B9D-D449-8939-127BBA9EB8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27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5C1E83-F945-58E8-1F88-0520695E5719}"/>
              </a:ext>
            </a:extLst>
          </p:cNvPr>
          <p:cNvSpPr/>
          <p:nvPr/>
        </p:nvSpPr>
        <p:spPr bwMode="white">
          <a:xfrm>
            <a:off x="4276952" y="4517541"/>
            <a:ext cx="314285" cy="3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03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6.783"/>
  <p:tag name="LEFT" val="298.7061"/>
  <p:tag name="WIDTH" val="357.0912"/>
  <p:tag name="HEIGHT" val="67.2589"/>
  <p:tag name="SHAPEREFLECTION" val="-2.147484E+09"/>
  <p:tag name="SHAPEGLOW" val="0"/>
  <p:tag name="SOFTEDGE" val="0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66</cp:revision>
  <dcterms:created xsi:type="dcterms:W3CDTF">2015-09-16T06:44:00Z</dcterms:created>
  <dcterms:modified xsi:type="dcterms:W3CDTF">2024-08-09T18:03:42Z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