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5" r:id="rId6"/>
    <p:sldId id="332" r:id="rId7"/>
    <p:sldId id="331" r:id="rId8"/>
    <p:sldId id="336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2128" y="6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8B6A43A6-55BF-83CA-7BD8-A1C07AB003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00" y="3116303"/>
            <a:ext cx="11952000" cy="62539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9C4355-A19D-C59B-29F6-3E88FA7F11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836712"/>
            <a:ext cx="94356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A0179F-E782-D5F1-A846-8FCE34185D92}"/>
              </a:ext>
            </a:extLst>
          </p:cNvPr>
          <p:cNvSpPr/>
          <p:nvPr/>
        </p:nvSpPr>
        <p:spPr bwMode="white">
          <a:xfrm>
            <a:off x="1526212" y="919948"/>
            <a:ext cx="9153699" cy="501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1483985-E951-4A9B-6DFA-6CF845130256}"/>
              </a:ext>
            </a:extLst>
          </p:cNvPr>
          <p:cNvSpPr/>
          <p:nvPr/>
        </p:nvSpPr>
        <p:spPr bwMode="white">
          <a:xfrm>
            <a:off x="1508805" y="1628800"/>
            <a:ext cx="1346835" cy="501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43CD56-7894-3E4E-E057-C4D78EBC736E}"/>
              </a:ext>
            </a:extLst>
          </p:cNvPr>
          <p:cNvSpPr/>
          <p:nvPr/>
        </p:nvSpPr>
        <p:spPr bwMode="white">
          <a:xfrm>
            <a:off x="2855641" y="1628800"/>
            <a:ext cx="6264696" cy="573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D1A58B-B6B6-3E59-36C3-9EBC0BBA3D40}"/>
              </a:ext>
            </a:extLst>
          </p:cNvPr>
          <p:cNvSpPr/>
          <p:nvPr/>
        </p:nvSpPr>
        <p:spPr bwMode="white">
          <a:xfrm>
            <a:off x="1547446" y="2337652"/>
            <a:ext cx="7212850" cy="645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472D98-D4F1-4FFE-E5B4-59F8FDFCC862}"/>
              </a:ext>
            </a:extLst>
          </p:cNvPr>
          <p:cNvSpPr/>
          <p:nvPr/>
        </p:nvSpPr>
        <p:spPr bwMode="white">
          <a:xfrm>
            <a:off x="1574957" y="3046503"/>
            <a:ext cx="2576827" cy="638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E7499E9-DB7F-EBAB-5723-4460F890B822}"/>
              </a:ext>
            </a:extLst>
          </p:cNvPr>
          <p:cNvSpPr/>
          <p:nvPr/>
        </p:nvSpPr>
        <p:spPr bwMode="white">
          <a:xfrm>
            <a:off x="1602468" y="3747804"/>
            <a:ext cx="5645660" cy="645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55E2116-C39F-1662-97AA-5851233B035E}"/>
              </a:ext>
            </a:extLst>
          </p:cNvPr>
          <p:cNvSpPr/>
          <p:nvPr/>
        </p:nvSpPr>
        <p:spPr bwMode="white">
          <a:xfrm>
            <a:off x="1340878" y="4449105"/>
            <a:ext cx="5934761" cy="645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06DD744-5EC7-C51B-5287-95B8AFAD3B2E}"/>
              </a:ext>
            </a:extLst>
          </p:cNvPr>
          <p:cNvSpPr/>
          <p:nvPr/>
        </p:nvSpPr>
        <p:spPr bwMode="white">
          <a:xfrm>
            <a:off x="1462610" y="5213692"/>
            <a:ext cx="9544578" cy="134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871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ED224A-CC9C-06B2-AAE3-3957D4E58B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96752"/>
            <a:ext cx="10800000" cy="4814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207642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B5B115-AD0D-AA55-F878-E244CB994D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496" y="1140751"/>
            <a:ext cx="10800000" cy="5019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971EDB-ADE6-E529-5FA2-D447BEFF122B}"/>
              </a:ext>
            </a:extLst>
          </p:cNvPr>
          <p:cNvSpPr/>
          <p:nvPr/>
        </p:nvSpPr>
        <p:spPr bwMode="white">
          <a:xfrm>
            <a:off x="695400" y="1340769"/>
            <a:ext cx="813690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3C1668B-D573-E638-8A88-EE971A238966}"/>
              </a:ext>
            </a:extLst>
          </p:cNvPr>
          <p:cNvSpPr/>
          <p:nvPr/>
        </p:nvSpPr>
        <p:spPr bwMode="white">
          <a:xfrm>
            <a:off x="8832304" y="1268760"/>
            <a:ext cx="2232248" cy="587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1228DF-9BF4-6066-43CE-4FADD9B03C80}"/>
              </a:ext>
            </a:extLst>
          </p:cNvPr>
          <p:cNvSpPr/>
          <p:nvPr/>
        </p:nvSpPr>
        <p:spPr bwMode="white">
          <a:xfrm>
            <a:off x="733496" y="2044843"/>
            <a:ext cx="3850336" cy="819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6FEF4E-52C9-24C9-F0D0-C32E0F1F24EF}"/>
              </a:ext>
            </a:extLst>
          </p:cNvPr>
          <p:cNvSpPr/>
          <p:nvPr/>
        </p:nvSpPr>
        <p:spPr bwMode="white">
          <a:xfrm>
            <a:off x="684076" y="2864330"/>
            <a:ext cx="10164452" cy="819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78F185-2FD2-A944-0460-8D1CA2D92C39}"/>
              </a:ext>
            </a:extLst>
          </p:cNvPr>
          <p:cNvSpPr/>
          <p:nvPr/>
        </p:nvSpPr>
        <p:spPr bwMode="white">
          <a:xfrm>
            <a:off x="634656" y="3683817"/>
            <a:ext cx="2509016" cy="819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207823C-F54D-6AD4-E035-2EEF2E242128}"/>
              </a:ext>
            </a:extLst>
          </p:cNvPr>
          <p:cNvSpPr/>
          <p:nvPr/>
        </p:nvSpPr>
        <p:spPr bwMode="white">
          <a:xfrm>
            <a:off x="585236" y="4503304"/>
            <a:ext cx="7238956" cy="819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8A16664-6DA3-AC5B-8F57-E57516C7AC8A}"/>
              </a:ext>
            </a:extLst>
          </p:cNvPr>
          <p:cNvSpPr/>
          <p:nvPr/>
        </p:nvSpPr>
        <p:spPr bwMode="white">
          <a:xfrm>
            <a:off x="535816" y="5322791"/>
            <a:ext cx="7238956" cy="819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3775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ABE47A-FA0D-1EB6-C785-8B3D01C14A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97518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44722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7FC939-3229-0B91-2272-32932C29FD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484784"/>
            <a:ext cx="10800000" cy="4207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5ED12D-A742-20AD-DC25-088BA090ABF6}"/>
              </a:ext>
            </a:extLst>
          </p:cNvPr>
          <p:cNvSpPr/>
          <p:nvPr/>
        </p:nvSpPr>
        <p:spPr bwMode="white">
          <a:xfrm>
            <a:off x="801321" y="1742363"/>
            <a:ext cx="3829920" cy="543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EBFEAEF-6AFE-AC28-34E1-BA64994C29BC}"/>
              </a:ext>
            </a:extLst>
          </p:cNvPr>
          <p:cNvSpPr/>
          <p:nvPr/>
        </p:nvSpPr>
        <p:spPr bwMode="white">
          <a:xfrm>
            <a:off x="4631241" y="1637521"/>
            <a:ext cx="6278191" cy="674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FF6011-9328-3520-7D79-C9CF3BAEA68C}"/>
              </a:ext>
            </a:extLst>
          </p:cNvPr>
          <p:cNvSpPr/>
          <p:nvPr/>
        </p:nvSpPr>
        <p:spPr bwMode="white">
          <a:xfrm>
            <a:off x="791417" y="2519242"/>
            <a:ext cx="2903720" cy="630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A81F8BA-37F7-9892-3314-13663A654C80}"/>
              </a:ext>
            </a:extLst>
          </p:cNvPr>
          <p:cNvSpPr/>
          <p:nvPr/>
        </p:nvSpPr>
        <p:spPr bwMode="white">
          <a:xfrm>
            <a:off x="770210" y="3221696"/>
            <a:ext cx="5085166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3705B6D-B720-C801-4249-1764391462B2}"/>
              </a:ext>
            </a:extLst>
          </p:cNvPr>
          <p:cNvSpPr/>
          <p:nvPr/>
        </p:nvSpPr>
        <p:spPr bwMode="white">
          <a:xfrm>
            <a:off x="808305" y="3987123"/>
            <a:ext cx="5085166" cy="1809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416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50A70A-9505-3DF2-3AFE-19E8EE38F7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08720"/>
            <a:ext cx="94994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B7EF4D-CF03-90A2-31AA-DDDD8DD65C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628800"/>
            <a:ext cx="10800000" cy="39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D47E31-0BC4-C7C3-06FA-179DFAD5A20C}"/>
              </a:ext>
            </a:extLst>
          </p:cNvPr>
          <p:cNvSpPr/>
          <p:nvPr/>
        </p:nvSpPr>
        <p:spPr bwMode="white">
          <a:xfrm>
            <a:off x="729312" y="1819509"/>
            <a:ext cx="4622008" cy="538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B6B90A2-F836-1FFA-3D3D-6F4223950966}"/>
              </a:ext>
            </a:extLst>
          </p:cNvPr>
          <p:cNvSpPr/>
          <p:nvPr/>
        </p:nvSpPr>
        <p:spPr bwMode="white">
          <a:xfrm>
            <a:off x="5389416" y="1709528"/>
            <a:ext cx="5736040" cy="663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94F3EB-CB4D-2F65-F80B-0588C5215969}"/>
              </a:ext>
            </a:extLst>
          </p:cNvPr>
          <p:cNvSpPr/>
          <p:nvPr/>
        </p:nvSpPr>
        <p:spPr bwMode="white">
          <a:xfrm>
            <a:off x="757642" y="2564168"/>
            <a:ext cx="7113957" cy="11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A0215C-78D8-DB88-EB17-5BD8FA96453A}"/>
              </a:ext>
            </a:extLst>
          </p:cNvPr>
          <p:cNvSpPr/>
          <p:nvPr/>
        </p:nvSpPr>
        <p:spPr bwMode="white">
          <a:xfrm>
            <a:off x="757641" y="3876171"/>
            <a:ext cx="7113957" cy="898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C5C38A5-C857-D394-53A5-3E191AEA0B8C}"/>
              </a:ext>
            </a:extLst>
          </p:cNvPr>
          <p:cNvSpPr/>
          <p:nvPr/>
        </p:nvSpPr>
        <p:spPr bwMode="white">
          <a:xfrm>
            <a:off x="757640" y="4775038"/>
            <a:ext cx="7113957" cy="898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955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11850B-0FA3-9537-60BB-FED3C92D6C8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572"/>
          <a:stretch/>
        </p:blipFill>
        <p:spPr>
          <a:xfrm>
            <a:off x="696000" y="1268760"/>
            <a:ext cx="10800000" cy="4752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020867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11850B-0FA3-9537-60BB-FED3C92D6C8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428"/>
          <a:stretch/>
        </p:blipFill>
        <p:spPr>
          <a:xfrm>
            <a:off x="407368" y="1943399"/>
            <a:ext cx="10800000" cy="324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075BE4-5BDA-DD5E-1A14-DB11D5337680}"/>
              </a:ext>
            </a:extLst>
          </p:cNvPr>
          <p:cNvSpPr/>
          <p:nvPr/>
        </p:nvSpPr>
        <p:spPr bwMode="white">
          <a:xfrm>
            <a:off x="839416" y="1921199"/>
            <a:ext cx="5112568" cy="715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9054A48-DDCB-A22E-B34A-ED72F729F108}"/>
              </a:ext>
            </a:extLst>
          </p:cNvPr>
          <p:cNvSpPr/>
          <p:nvPr/>
        </p:nvSpPr>
        <p:spPr bwMode="white">
          <a:xfrm>
            <a:off x="6023392" y="1921198"/>
            <a:ext cx="5112568" cy="715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B3E0A2-27F9-1BD8-66A9-28EA2AD8B5D7}"/>
              </a:ext>
            </a:extLst>
          </p:cNvPr>
          <p:cNvSpPr/>
          <p:nvPr/>
        </p:nvSpPr>
        <p:spPr bwMode="white">
          <a:xfrm>
            <a:off x="910824" y="2838892"/>
            <a:ext cx="5112568" cy="715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DC803E-DF8C-7309-4E64-99189DA7C930}"/>
              </a:ext>
            </a:extLst>
          </p:cNvPr>
          <p:cNvSpPr/>
          <p:nvPr/>
        </p:nvSpPr>
        <p:spPr bwMode="white">
          <a:xfrm>
            <a:off x="706714" y="3692052"/>
            <a:ext cx="5749325" cy="715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5E36F69-65F1-7C5F-7FE8-7C4F5161E0C3}"/>
              </a:ext>
            </a:extLst>
          </p:cNvPr>
          <p:cNvSpPr/>
          <p:nvPr/>
        </p:nvSpPr>
        <p:spPr bwMode="white">
          <a:xfrm>
            <a:off x="706714" y="4545212"/>
            <a:ext cx="7909566" cy="653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13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6AD8DA-4D3D-5107-2D24-5DDA487FD6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08" y="957841"/>
            <a:ext cx="10800000" cy="465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4B7AD61-B00D-E17F-2D13-86428C0CCA8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77" b="60776"/>
          <a:stretch/>
        </p:blipFill>
        <p:spPr>
          <a:xfrm>
            <a:off x="7680176" y="4221088"/>
            <a:ext cx="2881252" cy="2259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977420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7F2736-1951-463D-BF35-CE78969861D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970"/>
          <a:stretch/>
        </p:blipFill>
        <p:spPr>
          <a:xfrm>
            <a:off x="911424" y="1485376"/>
            <a:ext cx="10800000" cy="4406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40E2AF-DBB4-D273-E5D8-B1F3ED47264D}"/>
              </a:ext>
            </a:extLst>
          </p:cNvPr>
          <p:cNvSpPr/>
          <p:nvPr/>
        </p:nvSpPr>
        <p:spPr bwMode="white">
          <a:xfrm>
            <a:off x="904368" y="1485376"/>
            <a:ext cx="6343760" cy="791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75BAB07-3D37-FF2C-10FF-D57B9C5B8907}"/>
              </a:ext>
            </a:extLst>
          </p:cNvPr>
          <p:cNvSpPr/>
          <p:nvPr/>
        </p:nvSpPr>
        <p:spPr bwMode="white">
          <a:xfrm>
            <a:off x="623392" y="2348880"/>
            <a:ext cx="1152128" cy="719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06818DC-71C2-8DCD-45B0-9A3A03BB9FED}"/>
              </a:ext>
            </a:extLst>
          </p:cNvPr>
          <p:cNvSpPr/>
          <p:nvPr/>
        </p:nvSpPr>
        <p:spPr bwMode="white">
          <a:xfrm>
            <a:off x="1782576" y="2343180"/>
            <a:ext cx="4529448" cy="719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6A3321F-D33C-5DCA-2EDF-EB4E1FB7F703}"/>
              </a:ext>
            </a:extLst>
          </p:cNvPr>
          <p:cNvSpPr/>
          <p:nvPr/>
        </p:nvSpPr>
        <p:spPr bwMode="white">
          <a:xfrm>
            <a:off x="6319080" y="2337480"/>
            <a:ext cx="1152128" cy="719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EA36D70-9489-8BEB-A73F-EC5692278ED6}"/>
              </a:ext>
            </a:extLst>
          </p:cNvPr>
          <p:cNvSpPr/>
          <p:nvPr/>
        </p:nvSpPr>
        <p:spPr bwMode="white">
          <a:xfrm>
            <a:off x="893784" y="3140376"/>
            <a:ext cx="6282336" cy="791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6E044D6-A343-387A-454E-74820F2BAC98}"/>
              </a:ext>
            </a:extLst>
          </p:cNvPr>
          <p:cNvSpPr/>
          <p:nvPr/>
        </p:nvSpPr>
        <p:spPr bwMode="white">
          <a:xfrm>
            <a:off x="911424" y="3943272"/>
            <a:ext cx="1296144" cy="791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14F417D-B9B1-5ABC-665A-7C7A37BF304B}"/>
              </a:ext>
            </a:extLst>
          </p:cNvPr>
          <p:cNvSpPr/>
          <p:nvPr/>
        </p:nvSpPr>
        <p:spPr bwMode="white">
          <a:xfrm>
            <a:off x="2207568" y="3923860"/>
            <a:ext cx="5040560" cy="791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38207C21-BFD2-7702-3A6F-EE622AFD17F0}"/>
              </a:ext>
            </a:extLst>
          </p:cNvPr>
          <p:cNvSpPr/>
          <p:nvPr/>
        </p:nvSpPr>
        <p:spPr bwMode="white">
          <a:xfrm>
            <a:off x="854760" y="5013454"/>
            <a:ext cx="1800200" cy="791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112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7F2736-1951-463D-BF35-CE78969861D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880"/>
          <a:stretch/>
        </p:blipFill>
        <p:spPr>
          <a:xfrm>
            <a:off x="1090102" y="1433809"/>
            <a:ext cx="10800000" cy="3990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40E2AF-DBB4-D273-E5D8-B1F3ED47264D}"/>
              </a:ext>
            </a:extLst>
          </p:cNvPr>
          <p:cNvSpPr/>
          <p:nvPr/>
        </p:nvSpPr>
        <p:spPr bwMode="white">
          <a:xfrm>
            <a:off x="695400" y="1433809"/>
            <a:ext cx="7488832" cy="1131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A8D185A-C8D9-7608-E6FD-8C7A8771E1CA}"/>
              </a:ext>
            </a:extLst>
          </p:cNvPr>
          <p:cNvSpPr/>
          <p:nvPr/>
        </p:nvSpPr>
        <p:spPr bwMode="white">
          <a:xfrm>
            <a:off x="1090102" y="2852936"/>
            <a:ext cx="3816424" cy="1059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53C099-5B67-1563-DDC8-14248EF68DBA}"/>
              </a:ext>
            </a:extLst>
          </p:cNvPr>
          <p:cNvSpPr/>
          <p:nvPr/>
        </p:nvSpPr>
        <p:spPr bwMode="white">
          <a:xfrm>
            <a:off x="1090102" y="3883051"/>
            <a:ext cx="3816424" cy="77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B935B1-8533-DA9D-28DE-36398B333F8B}"/>
              </a:ext>
            </a:extLst>
          </p:cNvPr>
          <p:cNvSpPr/>
          <p:nvPr/>
        </p:nvSpPr>
        <p:spPr bwMode="white">
          <a:xfrm>
            <a:off x="1090102" y="4913166"/>
            <a:ext cx="4933890" cy="77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9579DC1F-F7F2-607F-22E3-2DDC2CE7920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77" b="60776"/>
          <a:stretch/>
        </p:blipFill>
        <p:spPr>
          <a:xfrm>
            <a:off x="8166219" y="2348880"/>
            <a:ext cx="3546405" cy="2780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15578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361CE8-F55C-062E-AAC0-8319ABB491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412776"/>
            <a:ext cx="10800000" cy="4626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8356364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65</cp:revision>
  <dcterms:created xsi:type="dcterms:W3CDTF">2015-09-16T06:44:00Z</dcterms:created>
  <dcterms:modified xsi:type="dcterms:W3CDTF">2024-08-07T17:54:05Z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