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5" r:id="rId4"/>
    <p:sldId id="353" r:id="rId5"/>
    <p:sldId id="350" r:id="rId6"/>
    <p:sldId id="349" r:id="rId7"/>
    <p:sldId id="348" r:id="rId8"/>
    <p:sldId id="356" r:id="rId9"/>
    <p:sldId id="347" r:id="rId10"/>
    <p:sldId id="343" r:id="rId11"/>
    <p:sldId id="342" r:id="rId12"/>
    <p:sldId id="340" r:id="rId13"/>
    <p:sldId id="338" r:id="rId14"/>
    <p:sldId id="336" r:id="rId15"/>
    <p:sldId id="333" r:id="rId16"/>
    <p:sldId id="332" r:id="rId17"/>
    <p:sldId id="331" r:id="rId18"/>
    <p:sldId id="330" r:id="rId19"/>
    <p:sldId id="329" r:id="rId20"/>
    <p:sldId id="326" r:id="rId21"/>
    <p:sldId id="325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114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8E91645-1D45-7005-7767-FA01625001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4572" y="2961000"/>
            <a:ext cx="5682857" cy="936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383ADE-0611-0242-98A4-AA0B74FE0A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908720"/>
            <a:ext cx="89436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6697F47-F050-7AB1-D135-FDAA82A7E8FA}"/>
              </a:ext>
            </a:extLst>
          </p:cNvPr>
          <p:cNvSpPr/>
          <p:nvPr/>
        </p:nvSpPr>
        <p:spPr bwMode="white">
          <a:xfrm>
            <a:off x="2038952" y="3797760"/>
            <a:ext cx="799288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41AB92E-CC13-E002-FBB3-85D1B63AD4D2}"/>
              </a:ext>
            </a:extLst>
          </p:cNvPr>
          <p:cNvSpPr/>
          <p:nvPr/>
        </p:nvSpPr>
        <p:spPr bwMode="white">
          <a:xfrm>
            <a:off x="3308216" y="4928640"/>
            <a:ext cx="600354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869E902B-B62F-5A63-754F-12ECB376E012}"/>
              </a:ext>
            </a:extLst>
          </p:cNvPr>
          <p:cNvSpPr/>
          <p:nvPr/>
        </p:nvSpPr>
        <p:spPr bwMode="white">
          <a:xfrm>
            <a:off x="3312513" y="5936752"/>
            <a:ext cx="6003544" cy="793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7743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5FCF9B-5085-4A26-86ED-719906B363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484784"/>
            <a:ext cx="10800000" cy="4110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118F8F6-03EA-110B-92B6-5CA38DDED215}"/>
              </a:ext>
            </a:extLst>
          </p:cNvPr>
          <p:cNvSpPr/>
          <p:nvPr/>
        </p:nvSpPr>
        <p:spPr bwMode="white">
          <a:xfrm>
            <a:off x="648000" y="1565512"/>
            <a:ext cx="4847935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3E3B533-A367-5725-2EAB-96394FADFF71}"/>
              </a:ext>
            </a:extLst>
          </p:cNvPr>
          <p:cNvSpPr/>
          <p:nvPr/>
        </p:nvSpPr>
        <p:spPr bwMode="white">
          <a:xfrm>
            <a:off x="527384" y="2371629"/>
            <a:ext cx="10225136" cy="1714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0624974E-BD0E-6104-CC78-1CEDFDB26030}"/>
              </a:ext>
            </a:extLst>
          </p:cNvPr>
          <p:cNvSpPr/>
          <p:nvPr/>
        </p:nvSpPr>
        <p:spPr bwMode="white">
          <a:xfrm>
            <a:off x="1222091" y="4085793"/>
            <a:ext cx="4847935" cy="723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726AB789-6632-811A-1810-546884E281D9}"/>
              </a:ext>
            </a:extLst>
          </p:cNvPr>
          <p:cNvSpPr/>
          <p:nvPr/>
        </p:nvSpPr>
        <p:spPr bwMode="white">
          <a:xfrm>
            <a:off x="1194057" y="4952661"/>
            <a:ext cx="4847935" cy="723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519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  <p:bldP spid="28" grpId="0" animBg="1"/>
      <p:bldP spid="2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5D6D640B-CD7E-E6D8-E6A6-A4D790D48A54}"/>
              </a:ext>
            </a:extLst>
          </p:cNvPr>
          <p:cNvGrpSpPr/>
          <p:nvPr/>
        </p:nvGrpSpPr>
        <p:grpSpPr>
          <a:xfrm>
            <a:off x="551384" y="980728"/>
            <a:ext cx="10800000" cy="4832205"/>
            <a:chOff x="551384" y="980728"/>
            <a:chExt cx="10800000" cy="4832205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DC511DC2-4718-04BD-A059-C3551846B10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1384" y="980728"/>
              <a:ext cx="10800000" cy="3796119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D88F5252-5974-FA37-0830-3E6025D9A1C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106"/>
            <a:stretch/>
          </p:blipFill>
          <p:spPr>
            <a:xfrm>
              <a:off x="1318872" y="4799680"/>
              <a:ext cx="10032512" cy="1013253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  <p:extLst>
      <p:ext uri="{BB962C8B-B14F-4D97-AF65-F5344CB8AC3E}">
        <p14:creationId xmlns:p14="http://schemas.microsoft.com/office/powerpoint/2010/main" val="5322174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E74A50-11D0-F3D4-65AB-C57FF5F72B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30" y="1268355"/>
            <a:ext cx="10800000" cy="1656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3B8ACAE-0202-937D-D967-C9F0E8B02A2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924944"/>
            <a:ext cx="10800000" cy="2790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720857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D9AF9D05-E13A-A529-DD63-B694C12F6BB5}"/>
              </a:ext>
            </a:extLst>
          </p:cNvPr>
          <p:cNvGrpSpPr/>
          <p:nvPr/>
        </p:nvGrpSpPr>
        <p:grpSpPr>
          <a:xfrm>
            <a:off x="1631504" y="764704"/>
            <a:ext cx="9615296" cy="5904656"/>
            <a:chOff x="1631504" y="764704"/>
            <a:chExt cx="9615296" cy="5904656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79BB583D-869D-9078-7B47-B6882676054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31504" y="764704"/>
              <a:ext cx="9611997" cy="3778955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effectLst/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6901D6FB-7E7A-6FA3-7789-E97E09F1041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279"/>
            <a:stretch/>
          </p:blipFill>
          <p:spPr>
            <a:xfrm>
              <a:off x="1634792" y="4388026"/>
              <a:ext cx="9612008" cy="2281334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effectLst/>
          </p:spPr>
        </p:pic>
      </p:grp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69B8F5-3350-2854-A5D0-818790A2F362}"/>
              </a:ext>
            </a:extLst>
          </p:cNvPr>
          <p:cNvSpPr/>
          <p:nvPr/>
        </p:nvSpPr>
        <p:spPr bwMode="white">
          <a:xfrm>
            <a:off x="1597598" y="993987"/>
            <a:ext cx="8962898" cy="2146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382" tIns="40691" rIns="81382" bIns="40691" rtlCol="0" anchor="ctr"/>
          <a:lstStyle/>
          <a:p>
            <a:pPr algn="ctr"/>
            <a:endParaRPr lang="zh-CN" altLang="en-US" sz="1780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15FF5B2-C172-6A2B-724E-6002D72018CB}"/>
              </a:ext>
            </a:extLst>
          </p:cNvPr>
          <p:cNvSpPr/>
          <p:nvPr/>
        </p:nvSpPr>
        <p:spPr bwMode="white">
          <a:xfrm>
            <a:off x="1707787" y="3140969"/>
            <a:ext cx="4604237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382" tIns="40691" rIns="81382" bIns="40691" rtlCol="0" anchor="ctr"/>
          <a:lstStyle/>
          <a:p>
            <a:pPr algn="ctr"/>
            <a:endParaRPr lang="zh-CN" altLang="en-US" sz="1780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9C836F6-A37E-D43B-ED5A-AF956E7207C0}"/>
              </a:ext>
            </a:extLst>
          </p:cNvPr>
          <p:cNvSpPr/>
          <p:nvPr/>
        </p:nvSpPr>
        <p:spPr bwMode="white">
          <a:xfrm>
            <a:off x="6240016" y="3140969"/>
            <a:ext cx="3096344" cy="52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382" tIns="40691" rIns="81382" bIns="40691" rtlCol="0" anchor="ctr"/>
          <a:lstStyle/>
          <a:p>
            <a:pPr algn="ctr"/>
            <a:endParaRPr lang="zh-CN" altLang="en-US" sz="1780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3AEEFB7-2C7E-48D2-2891-6914D0E26C51}"/>
              </a:ext>
            </a:extLst>
          </p:cNvPr>
          <p:cNvSpPr/>
          <p:nvPr/>
        </p:nvSpPr>
        <p:spPr bwMode="white">
          <a:xfrm>
            <a:off x="1597598" y="3915788"/>
            <a:ext cx="4604237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382" tIns="40691" rIns="81382" bIns="40691" rtlCol="0" anchor="ctr"/>
          <a:lstStyle/>
          <a:p>
            <a:pPr algn="ctr"/>
            <a:endParaRPr lang="zh-CN" altLang="en-US" sz="1780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8C4106B-FFBB-425B-9692-426F8B441781}"/>
              </a:ext>
            </a:extLst>
          </p:cNvPr>
          <p:cNvSpPr/>
          <p:nvPr/>
        </p:nvSpPr>
        <p:spPr bwMode="white">
          <a:xfrm>
            <a:off x="1512857" y="4643037"/>
            <a:ext cx="7967519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382" tIns="40691" rIns="81382" bIns="40691" rtlCol="0" anchor="ctr"/>
          <a:lstStyle/>
          <a:p>
            <a:pPr algn="ctr"/>
            <a:endParaRPr lang="zh-CN" altLang="en-US" sz="1780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E7B59DA-24B3-4405-837F-413F39D9E57D}"/>
              </a:ext>
            </a:extLst>
          </p:cNvPr>
          <p:cNvSpPr/>
          <p:nvPr/>
        </p:nvSpPr>
        <p:spPr bwMode="white">
          <a:xfrm>
            <a:off x="1428117" y="5370286"/>
            <a:ext cx="4163828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382" tIns="40691" rIns="81382" bIns="40691" rtlCol="0" anchor="ctr"/>
          <a:lstStyle/>
          <a:p>
            <a:pPr algn="ctr"/>
            <a:endParaRPr lang="zh-CN" altLang="en-US" sz="1780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9E4B046-333A-596E-4880-C8CFA7394F63}"/>
              </a:ext>
            </a:extLst>
          </p:cNvPr>
          <p:cNvSpPr/>
          <p:nvPr/>
        </p:nvSpPr>
        <p:spPr bwMode="white">
          <a:xfrm>
            <a:off x="5588432" y="5336558"/>
            <a:ext cx="2811824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382" tIns="40691" rIns="81382" bIns="40691" rtlCol="0" anchor="ctr"/>
          <a:lstStyle/>
          <a:p>
            <a:pPr algn="ctr"/>
            <a:endParaRPr lang="zh-CN" altLang="en-US" sz="1780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2622D90-2979-CDD4-C830-120AB4569058}"/>
              </a:ext>
            </a:extLst>
          </p:cNvPr>
          <p:cNvSpPr/>
          <p:nvPr/>
        </p:nvSpPr>
        <p:spPr bwMode="white">
          <a:xfrm>
            <a:off x="1512856" y="6093297"/>
            <a:ext cx="7679487" cy="619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382" tIns="40691" rIns="81382" bIns="40691" rtlCol="0" anchor="ctr"/>
          <a:lstStyle/>
          <a:p>
            <a:pPr algn="ctr"/>
            <a:endParaRPr lang="zh-CN" altLang="en-US" sz="1780"/>
          </a:p>
        </p:txBody>
      </p:sp>
    </p:spTree>
    <p:extLst>
      <p:ext uri="{BB962C8B-B14F-4D97-AF65-F5344CB8AC3E}">
        <p14:creationId xmlns:p14="http://schemas.microsoft.com/office/powerpoint/2010/main" val="2152705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4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BDFE13-FCAF-2C29-5398-2F60FBBCA8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96752"/>
            <a:ext cx="10800000" cy="4833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5DEDF8-C428-730B-52B5-55018BF47678}"/>
              </a:ext>
            </a:extLst>
          </p:cNvPr>
          <p:cNvSpPr/>
          <p:nvPr/>
        </p:nvSpPr>
        <p:spPr bwMode="white">
          <a:xfrm>
            <a:off x="10438857" y="2960294"/>
            <a:ext cx="361904" cy="390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1793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7A7CFF-14BD-83FC-9228-B58E5B0436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92976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0AEC24-8BFA-9AA1-5568-1E68B491F013}"/>
              </a:ext>
            </a:extLst>
          </p:cNvPr>
          <p:cNvSpPr/>
          <p:nvPr/>
        </p:nvSpPr>
        <p:spPr bwMode="white">
          <a:xfrm>
            <a:off x="9698276" y="4504404"/>
            <a:ext cx="319761" cy="32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959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270C16-35E4-A31C-9063-B1AB84D645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9217024" cy="5888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682480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FCC27A-A3DE-B9FD-56F3-1B0DB29E16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132856"/>
            <a:ext cx="10800000" cy="3385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995ADA-DF67-6565-0774-A2C8CE511A78}"/>
              </a:ext>
            </a:extLst>
          </p:cNvPr>
          <p:cNvSpPr/>
          <p:nvPr/>
        </p:nvSpPr>
        <p:spPr bwMode="white">
          <a:xfrm>
            <a:off x="9945336" y="3391531"/>
            <a:ext cx="333334" cy="381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624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CE5E6E-A83E-D834-2D7B-8F2E5A90E6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804" y="404664"/>
            <a:ext cx="8928392" cy="3957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A3794C9-AA81-3EAD-621F-0B0DB4D5594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37"/>
          <a:stretch/>
        </p:blipFill>
        <p:spPr>
          <a:xfrm>
            <a:off x="3998955" y="3645024"/>
            <a:ext cx="3078554" cy="2979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61FE21D-8931-6A2C-B95D-702818C06DB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225"/>
          <a:stretch/>
        </p:blipFill>
        <p:spPr>
          <a:xfrm>
            <a:off x="7896200" y="4107052"/>
            <a:ext cx="1439804" cy="2055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727608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8DE8B0-4659-FFCE-27A7-45040EB93C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2555" y="908720"/>
            <a:ext cx="83268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D5A80-DA85-87DF-3E7B-7DE139EA3450}"/>
              </a:ext>
            </a:extLst>
          </p:cNvPr>
          <p:cNvSpPr/>
          <p:nvPr/>
        </p:nvSpPr>
        <p:spPr bwMode="white">
          <a:xfrm>
            <a:off x="9444378" y="2973209"/>
            <a:ext cx="279031" cy="301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E9AE54-0EA5-666E-FFA4-4DB6595C11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474" y="827992"/>
            <a:ext cx="10800000" cy="2837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26EA8B-2B5C-E3C9-A002-F616E22DDCAC}"/>
              </a:ext>
            </a:extLst>
          </p:cNvPr>
          <p:cNvSpPr/>
          <p:nvPr/>
        </p:nvSpPr>
        <p:spPr bwMode="white">
          <a:xfrm>
            <a:off x="8806759" y="2060230"/>
            <a:ext cx="590477" cy="382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947CB2-E9D5-A46C-63EF-1EC4BCDF426E}"/>
              </a:ext>
            </a:extLst>
          </p:cNvPr>
          <p:cNvSpPr/>
          <p:nvPr/>
        </p:nvSpPr>
        <p:spPr bwMode="white">
          <a:xfrm>
            <a:off x="3863902" y="2967693"/>
            <a:ext cx="819047" cy="382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E4D28C7-1AD4-1CEA-50F8-84CC40F00CD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37"/>
          <a:stretch/>
        </p:blipFill>
        <p:spPr>
          <a:xfrm>
            <a:off x="3143672" y="3573016"/>
            <a:ext cx="3078554" cy="2979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29920BB0-AC96-60B1-DA37-3829DAADF7C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225"/>
          <a:stretch/>
        </p:blipFill>
        <p:spPr>
          <a:xfrm>
            <a:off x="7040917" y="4035044"/>
            <a:ext cx="1439804" cy="2055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24681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AD299A-C0FA-39F7-EDAF-E393373501F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86" t="930" r="7305" b="1560"/>
          <a:stretch/>
        </p:blipFill>
        <p:spPr>
          <a:xfrm>
            <a:off x="623392" y="908720"/>
            <a:ext cx="7103866" cy="5832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50B54E-DF45-F957-2CC5-63EA78C25313}"/>
              </a:ext>
            </a:extLst>
          </p:cNvPr>
          <p:cNvSpPr/>
          <p:nvPr/>
        </p:nvSpPr>
        <p:spPr bwMode="white">
          <a:xfrm>
            <a:off x="609339" y="2798780"/>
            <a:ext cx="2318309" cy="42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D382728-6D02-A5B1-D4D2-1D8329406D26}"/>
              </a:ext>
            </a:extLst>
          </p:cNvPr>
          <p:cNvSpPr/>
          <p:nvPr/>
        </p:nvSpPr>
        <p:spPr bwMode="white">
          <a:xfrm>
            <a:off x="3009143" y="2798779"/>
            <a:ext cx="4397054" cy="42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6196D4F-49C1-E0A0-64CE-E0B34F5CCCAB}"/>
              </a:ext>
            </a:extLst>
          </p:cNvPr>
          <p:cNvSpPr/>
          <p:nvPr/>
        </p:nvSpPr>
        <p:spPr bwMode="white">
          <a:xfrm>
            <a:off x="690834" y="3405665"/>
            <a:ext cx="3172918" cy="42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39C07A5-76C7-7D99-5180-D8AD59BBE878}"/>
              </a:ext>
            </a:extLst>
          </p:cNvPr>
          <p:cNvSpPr/>
          <p:nvPr/>
        </p:nvSpPr>
        <p:spPr bwMode="white">
          <a:xfrm>
            <a:off x="623392" y="4012550"/>
            <a:ext cx="7272808" cy="1103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06EAF31-BE35-276D-AB3F-5DA9E64134E1}"/>
              </a:ext>
            </a:extLst>
          </p:cNvPr>
          <p:cNvSpPr/>
          <p:nvPr/>
        </p:nvSpPr>
        <p:spPr bwMode="white">
          <a:xfrm>
            <a:off x="626600" y="5116343"/>
            <a:ext cx="3784550" cy="42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7C7EE9E-0DCB-0AE6-5665-1B1FD3385AC7}"/>
              </a:ext>
            </a:extLst>
          </p:cNvPr>
          <p:cNvSpPr/>
          <p:nvPr/>
        </p:nvSpPr>
        <p:spPr bwMode="white">
          <a:xfrm>
            <a:off x="690834" y="5723230"/>
            <a:ext cx="7205366" cy="100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img_16777215">
            <a:extLst>
              <a:ext uri="{FF2B5EF4-FFF2-40B4-BE49-F238E27FC236}">
                <a16:creationId xmlns:a16="http://schemas.microsoft.com/office/drawing/2014/main" id="{74C9886B-DDAF-AAC1-FF73-7DD21F9260F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37"/>
          <a:stretch/>
        </p:blipFill>
        <p:spPr>
          <a:xfrm>
            <a:off x="8119734" y="765733"/>
            <a:ext cx="3078554" cy="2979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1" name="img_16777215">
            <a:extLst>
              <a:ext uri="{FF2B5EF4-FFF2-40B4-BE49-F238E27FC236}">
                <a16:creationId xmlns:a16="http://schemas.microsoft.com/office/drawing/2014/main" id="{010B66A3-2026-23E8-DADA-A3F006AB486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225"/>
          <a:stretch/>
        </p:blipFill>
        <p:spPr>
          <a:xfrm>
            <a:off x="8939109" y="4088764"/>
            <a:ext cx="1439804" cy="2055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39181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E9916F-4C06-82D6-EEFB-122256A876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003" y="752249"/>
            <a:ext cx="10259994" cy="3560059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53E332-6EB9-2B68-8882-C5C06E24FCE4}"/>
              </a:ext>
            </a:extLst>
          </p:cNvPr>
          <p:cNvSpPr/>
          <p:nvPr/>
        </p:nvSpPr>
        <p:spPr bwMode="white">
          <a:xfrm>
            <a:off x="9506955" y="1087418"/>
            <a:ext cx="669523" cy="353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868" tIns="43434" rIns="86868" bIns="43434" rtlCol="0" anchor="ctr"/>
          <a:lstStyle/>
          <a:p>
            <a:pPr algn="ctr"/>
            <a:endParaRPr lang="zh-CN" altLang="en-US" sz="1900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017D649-0322-39EB-95FC-B529AF3060E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73" b="8582"/>
          <a:stretch/>
        </p:blipFill>
        <p:spPr>
          <a:xfrm>
            <a:off x="1558301" y="4180911"/>
            <a:ext cx="9667694" cy="2416441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</p:spTree>
    <p:extLst>
      <p:ext uri="{BB962C8B-B14F-4D97-AF65-F5344CB8AC3E}">
        <p14:creationId xmlns:p14="http://schemas.microsoft.com/office/powerpoint/2010/main" val="4003182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E95832-C05B-5FCD-EA73-FC5952F4FF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980728"/>
            <a:ext cx="9504000" cy="3580807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0A2E25-A8AE-56D8-8EAA-269B342AD306}"/>
              </a:ext>
            </a:extLst>
          </p:cNvPr>
          <p:cNvSpPr/>
          <p:nvPr/>
        </p:nvSpPr>
        <p:spPr bwMode="white">
          <a:xfrm>
            <a:off x="1453964" y="1009050"/>
            <a:ext cx="9250548" cy="51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467" tIns="40234" rIns="80467" bIns="40234" rtlCol="0" anchor="ctr"/>
          <a:lstStyle/>
          <a:p>
            <a:pPr algn="ctr"/>
            <a:endParaRPr lang="zh-CN" altLang="en-US" sz="176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F479C9-BF26-4131-4631-16D519B29BC6}"/>
              </a:ext>
            </a:extLst>
          </p:cNvPr>
          <p:cNvSpPr/>
          <p:nvPr/>
        </p:nvSpPr>
        <p:spPr bwMode="white">
          <a:xfrm>
            <a:off x="1453963" y="1755402"/>
            <a:ext cx="4729117" cy="49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467" tIns="40234" rIns="80467" bIns="40234" rtlCol="0" anchor="ctr"/>
          <a:lstStyle/>
          <a:p>
            <a:pPr algn="ctr"/>
            <a:endParaRPr lang="zh-CN" altLang="en-US" sz="176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5FA7CF1-0AC5-82AC-9C49-DA947F0B2A5E}"/>
              </a:ext>
            </a:extLst>
          </p:cNvPr>
          <p:cNvSpPr/>
          <p:nvPr/>
        </p:nvSpPr>
        <p:spPr bwMode="white">
          <a:xfrm>
            <a:off x="1453964" y="2483298"/>
            <a:ext cx="3921956" cy="49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467" tIns="40234" rIns="80467" bIns="40234" rtlCol="0" anchor="ctr"/>
          <a:lstStyle/>
          <a:p>
            <a:pPr algn="ctr"/>
            <a:endParaRPr lang="zh-CN" altLang="en-US" sz="1760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2E87ECB-E53D-C13D-AB98-C6185C0CE157}"/>
              </a:ext>
            </a:extLst>
          </p:cNvPr>
          <p:cNvSpPr/>
          <p:nvPr/>
        </p:nvSpPr>
        <p:spPr bwMode="white">
          <a:xfrm>
            <a:off x="1453964" y="3231332"/>
            <a:ext cx="4521913" cy="49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467" tIns="40234" rIns="80467" bIns="40234" rtlCol="0" anchor="ctr"/>
          <a:lstStyle/>
          <a:p>
            <a:pPr algn="ctr"/>
            <a:endParaRPr lang="zh-CN" altLang="en-US" sz="1760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AD913CF-65A1-A35B-B819-813034620DE7}"/>
              </a:ext>
            </a:extLst>
          </p:cNvPr>
          <p:cNvSpPr/>
          <p:nvPr/>
        </p:nvSpPr>
        <p:spPr bwMode="white">
          <a:xfrm>
            <a:off x="1453963" y="3959228"/>
            <a:ext cx="6658261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467" tIns="40234" rIns="80467" bIns="40234" rtlCol="0" anchor="ctr"/>
          <a:lstStyle/>
          <a:p>
            <a:pPr algn="ctr"/>
            <a:endParaRPr lang="zh-CN" altLang="en-US" sz="1760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C2C1EBE-568D-B7B3-8048-55A93480780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4499522"/>
            <a:ext cx="9503987" cy="2193775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69AFB08-5FF5-88F0-FC57-D9175421EFDF}"/>
              </a:ext>
            </a:extLst>
          </p:cNvPr>
          <p:cNvSpPr/>
          <p:nvPr/>
        </p:nvSpPr>
        <p:spPr bwMode="white">
          <a:xfrm>
            <a:off x="5443336" y="2493367"/>
            <a:ext cx="2812904" cy="49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467" tIns="40234" rIns="80467" bIns="40234" rtlCol="0" anchor="ctr"/>
          <a:lstStyle/>
          <a:p>
            <a:pPr algn="ctr"/>
            <a:endParaRPr lang="zh-CN" altLang="en-US" sz="1760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209D3FA-E26E-5D09-094F-FEFDDF0405C2}"/>
              </a:ext>
            </a:extLst>
          </p:cNvPr>
          <p:cNvSpPr/>
          <p:nvPr/>
        </p:nvSpPr>
        <p:spPr bwMode="white">
          <a:xfrm>
            <a:off x="1453962" y="4589857"/>
            <a:ext cx="7738382" cy="575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467" tIns="40234" rIns="80467" bIns="40234" rtlCol="0" anchor="ctr"/>
          <a:lstStyle/>
          <a:p>
            <a:pPr algn="ctr"/>
            <a:endParaRPr lang="zh-CN" altLang="en-US" sz="1760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FA65DE2-7E89-72AF-6C3D-EBFB37F9C584}"/>
              </a:ext>
            </a:extLst>
          </p:cNvPr>
          <p:cNvSpPr/>
          <p:nvPr/>
        </p:nvSpPr>
        <p:spPr bwMode="white">
          <a:xfrm>
            <a:off x="1401196" y="5327822"/>
            <a:ext cx="2678580" cy="575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467" tIns="40234" rIns="80467" bIns="40234" rtlCol="0" anchor="ctr"/>
          <a:lstStyle/>
          <a:p>
            <a:pPr algn="ctr"/>
            <a:endParaRPr lang="zh-CN" altLang="en-US" sz="1760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A81C322-7C35-0AA6-3F2D-EF7391CC18F3}"/>
              </a:ext>
            </a:extLst>
          </p:cNvPr>
          <p:cNvSpPr/>
          <p:nvPr/>
        </p:nvSpPr>
        <p:spPr bwMode="white">
          <a:xfrm>
            <a:off x="4077946" y="5306748"/>
            <a:ext cx="4034277" cy="575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467" tIns="40234" rIns="80467" bIns="40234" rtlCol="0" anchor="ctr"/>
          <a:lstStyle/>
          <a:p>
            <a:pPr algn="ctr"/>
            <a:endParaRPr lang="zh-CN" altLang="en-US" sz="1760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11CE674-2F2C-146F-3A36-483A52AD1983}"/>
              </a:ext>
            </a:extLst>
          </p:cNvPr>
          <p:cNvSpPr/>
          <p:nvPr/>
        </p:nvSpPr>
        <p:spPr bwMode="white">
          <a:xfrm>
            <a:off x="8110393" y="5285674"/>
            <a:ext cx="2678580" cy="575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467" tIns="40234" rIns="80467" bIns="40234" rtlCol="0" anchor="ctr"/>
          <a:lstStyle/>
          <a:p>
            <a:pPr algn="ctr"/>
            <a:endParaRPr lang="zh-CN" altLang="en-US" sz="1760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95F824D4-45AC-B14D-B739-2F94B6142EE8}"/>
              </a:ext>
            </a:extLst>
          </p:cNvPr>
          <p:cNvSpPr/>
          <p:nvPr/>
        </p:nvSpPr>
        <p:spPr bwMode="white">
          <a:xfrm>
            <a:off x="1457764" y="6128181"/>
            <a:ext cx="5358315" cy="459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467" tIns="40234" rIns="80467" bIns="40234" rtlCol="0" anchor="ctr"/>
          <a:lstStyle/>
          <a:p>
            <a:pPr algn="ctr"/>
            <a:endParaRPr lang="zh-CN" altLang="en-US" sz="1760"/>
          </a:p>
        </p:txBody>
      </p:sp>
    </p:spTree>
    <p:extLst>
      <p:ext uri="{BB962C8B-B14F-4D97-AF65-F5344CB8AC3E}">
        <p14:creationId xmlns:p14="http://schemas.microsoft.com/office/powerpoint/2010/main" val="958402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4CB1F7-FEA8-9CED-D570-A380E1A73F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8669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705703-B12B-3882-F4C1-8292C5DFB0EC}"/>
              </a:ext>
            </a:extLst>
          </p:cNvPr>
          <p:cNvSpPr/>
          <p:nvPr/>
        </p:nvSpPr>
        <p:spPr bwMode="white">
          <a:xfrm>
            <a:off x="9621127" y="2067685"/>
            <a:ext cx="339339" cy="339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8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E1FFA6-6084-0E74-F468-DA353F94BA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037786"/>
            <a:ext cx="10800000" cy="2782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AEFC86-37BF-B9A4-759F-55AD5FB228D6}"/>
              </a:ext>
            </a:extLst>
          </p:cNvPr>
          <p:cNvSpPr/>
          <p:nvPr/>
        </p:nvSpPr>
        <p:spPr bwMode="white">
          <a:xfrm>
            <a:off x="1750920" y="3462411"/>
            <a:ext cx="1296144" cy="1214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057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9A2B4B-048A-DAC1-5645-1880CDDCDB0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540"/>
          <a:stretch/>
        </p:blipFill>
        <p:spPr>
          <a:xfrm>
            <a:off x="551384" y="1124744"/>
            <a:ext cx="10785536" cy="4752528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3F972D-2D76-2BB7-61FA-763C287CC65E}"/>
              </a:ext>
            </a:extLst>
          </p:cNvPr>
          <p:cNvSpPr/>
          <p:nvPr/>
        </p:nvSpPr>
        <p:spPr bwMode="white">
          <a:xfrm>
            <a:off x="10271682" y="2409038"/>
            <a:ext cx="418486" cy="380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7043" tIns="58522" rIns="117043" bIns="58522" rtlCol="0" anchor="ctr"/>
          <a:lstStyle/>
          <a:p>
            <a:pPr algn="ctr"/>
            <a:endParaRPr lang="zh-CN" altLang="en-US" sz="256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B02078-FC53-4AF8-12B4-FC30F372451B}"/>
              </a:ext>
            </a:extLst>
          </p:cNvPr>
          <p:cNvSpPr/>
          <p:nvPr/>
        </p:nvSpPr>
        <p:spPr bwMode="white">
          <a:xfrm>
            <a:off x="8093651" y="5120325"/>
            <a:ext cx="542131" cy="390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7043" tIns="58522" rIns="117043" bIns="58522" rtlCol="0" anchor="ctr"/>
          <a:lstStyle/>
          <a:p>
            <a:pPr algn="ctr"/>
            <a:endParaRPr lang="zh-CN" altLang="en-US" sz="2560"/>
          </a:p>
        </p:txBody>
      </p:sp>
    </p:spTree>
    <p:extLst>
      <p:ext uri="{BB962C8B-B14F-4D97-AF65-F5344CB8AC3E}">
        <p14:creationId xmlns:p14="http://schemas.microsoft.com/office/powerpoint/2010/main" val="1621426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9A2B4B-048A-DAC1-5645-1880CDDCDB0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07"/>
          <a:stretch/>
        </p:blipFill>
        <p:spPr>
          <a:xfrm>
            <a:off x="623392" y="2204864"/>
            <a:ext cx="10785536" cy="2764288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B63DE8-ACF7-22A6-709E-453828157B14}"/>
              </a:ext>
            </a:extLst>
          </p:cNvPr>
          <p:cNvSpPr/>
          <p:nvPr/>
        </p:nvSpPr>
        <p:spPr bwMode="white">
          <a:xfrm>
            <a:off x="1736185" y="4293709"/>
            <a:ext cx="542130" cy="380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7043" tIns="58522" rIns="117043" bIns="58522" rtlCol="0" anchor="ctr"/>
          <a:lstStyle/>
          <a:p>
            <a:pPr algn="ctr"/>
            <a:endParaRPr lang="zh-CN" altLang="en-US" sz="2560"/>
          </a:p>
        </p:txBody>
      </p:sp>
    </p:spTree>
    <p:extLst>
      <p:ext uri="{BB962C8B-B14F-4D97-AF65-F5344CB8AC3E}">
        <p14:creationId xmlns:p14="http://schemas.microsoft.com/office/powerpoint/2010/main" val="413717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1FB75EAD-01B9-753A-FB0C-0BFE41F7C06D}"/>
              </a:ext>
            </a:extLst>
          </p:cNvPr>
          <p:cNvGrpSpPr/>
          <p:nvPr/>
        </p:nvGrpSpPr>
        <p:grpSpPr>
          <a:xfrm>
            <a:off x="1127448" y="836712"/>
            <a:ext cx="10367997" cy="5848693"/>
            <a:chOff x="1127448" y="836712"/>
            <a:chExt cx="10367997" cy="5848693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0619736C-ACBC-1502-F93B-40F3D80D365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7448" y="836712"/>
              <a:ext cx="10367997" cy="3296095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effectLst/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40849CED-FC29-F13C-6726-58EC3EA86C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863"/>
            <a:stretch/>
          </p:blipFill>
          <p:spPr>
            <a:xfrm>
              <a:off x="1648589" y="4132092"/>
              <a:ext cx="9552822" cy="2553313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effectLst/>
          </p:spPr>
        </p:pic>
      </p:grp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E92C48-8459-166A-13EB-B2D992B293AC}"/>
              </a:ext>
            </a:extLst>
          </p:cNvPr>
          <p:cNvSpPr/>
          <p:nvPr/>
        </p:nvSpPr>
        <p:spPr bwMode="white">
          <a:xfrm>
            <a:off x="1648590" y="2711531"/>
            <a:ext cx="5814989" cy="622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782" tIns="43891" rIns="87782" bIns="43891" rtlCol="0" anchor="ctr"/>
          <a:lstStyle/>
          <a:p>
            <a:pPr algn="ctr"/>
            <a:endParaRPr lang="zh-CN" altLang="en-US" sz="192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12AE7AD-31D8-4524-4C79-64F3C5631AB9}"/>
              </a:ext>
            </a:extLst>
          </p:cNvPr>
          <p:cNvSpPr/>
          <p:nvPr/>
        </p:nvSpPr>
        <p:spPr bwMode="white">
          <a:xfrm>
            <a:off x="2927648" y="3524321"/>
            <a:ext cx="2016224" cy="622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782" tIns="43891" rIns="87782" bIns="43891" rtlCol="0" anchor="ctr"/>
          <a:lstStyle/>
          <a:p>
            <a:pPr algn="ctr"/>
            <a:endParaRPr lang="zh-CN" altLang="en-US" sz="1920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414BCEC-4A44-AAF0-339B-2938AC3C60B7}"/>
              </a:ext>
            </a:extLst>
          </p:cNvPr>
          <p:cNvSpPr/>
          <p:nvPr/>
        </p:nvSpPr>
        <p:spPr bwMode="white">
          <a:xfrm>
            <a:off x="1559496" y="5074806"/>
            <a:ext cx="7560840" cy="622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782" tIns="43891" rIns="87782" bIns="43891" rtlCol="0" anchor="ctr"/>
          <a:lstStyle/>
          <a:p>
            <a:pPr algn="ctr"/>
            <a:endParaRPr lang="zh-CN" altLang="en-US" sz="1920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61B3302-D2E4-F9ED-E566-1AE953B5F67C}"/>
              </a:ext>
            </a:extLst>
          </p:cNvPr>
          <p:cNvSpPr/>
          <p:nvPr/>
        </p:nvSpPr>
        <p:spPr bwMode="white">
          <a:xfrm>
            <a:off x="1380807" y="5908721"/>
            <a:ext cx="7560840" cy="622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782" tIns="43891" rIns="87782" bIns="43891" rtlCol="0" anchor="ctr"/>
          <a:lstStyle/>
          <a:p>
            <a:pPr algn="ctr"/>
            <a:endParaRPr lang="zh-CN" altLang="en-US" sz="1920"/>
          </a:p>
        </p:txBody>
      </p:sp>
    </p:spTree>
    <p:extLst>
      <p:ext uri="{BB962C8B-B14F-4D97-AF65-F5344CB8AC3E}">
        <p14:creationId xmlns:p14="http://schemas.microsoft.com/office/powerpoint/2010/main" val="1687558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65</cp:revision>
  <dcterms:created xsi:type="dcterms:W3CDTF">2015-09-16T06:44:00Z</dcterms:created>
  <dcterms:modified xsi:type="dcterms:W3CDTF">2024-08-09T18:18:30Z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