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50" r:id="rId10"/>
    <p:sldId id="334" r:id="rId11"/>
    <p:sldId id="351" r:id="rId12"/>
    <p:sldId id="331" r:id="rId13"/>
    <p:sldId id="330" r:id="rId14"/>
    <p:sldId id="352" r:id="rId15"/>
    <p:sldId id="329" r:id="rId16"/>
    <p:sldId id="353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28" y="3068052"/>
            <a:ext cx="12024000" cy="7119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6348"/>
          <a:stretch>
            <a:fillRect/>
          </a:stretch>
        </p:blipFill>
        <p:spPr>
          <a:xfrm>
            <a:off x="1199515" y="1243965"/>
            <a:ext cx="10075545" cy="229108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090295" y="1327150"/>
            <a:ext cx="10285095" cy="130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7125" y="2708910"/>
            <a:ext cx="889444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" t="61212"/>
          <a:stretch>
            <a:fillRect/>
          </a:stretch>
        </p:blipFill>
        <p:spPr>
          <a:xfrm>
            <a:off x="1919605" y="4461510"/>
            <a:ext cx="9162415" cy="188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000" y="836712"/>
            <a:ext cx="96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665"/>
          <a:stretch>
            <a:fillRect/>
          </a:stretch>
        </p:blipFill>
        <p:spPr>
          <a:xfrm>
            <a:off x="1087755" y="908685"/>
            <a:ext cx="10058400" cy="32734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" t="68761"/>
          <a:stretch>
            <a:fillRect/>
          </a:stretch>
        </p:blipFill>
        <p:spPr>
          <a:xfrm>
            <a:off x="1415320" y="4293453"/>
            <a:ext cx="9504775" cy="179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335"/>
          <a:stretch>
            <a:fillRect/>
          </a:stretch>
        </p:blipFill>
        <p:spPr>
          <a:xfrm>
            <a:off x="839470" y="909320"/>
            <a:ext cx="10115550" cy="31210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" t="68761"/>
          <a:stretch>
            <a:fillRect/>
          </a:stretch>
        </p:blipFill>
        <p:spPr>
          <a:xfrm>
            <a:off x="1415320" y="4293453"/>
            <a:ext cx="9504775" cy="179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7240"/>
          <a:stretch>
            <a:fillRect/>
          </a:stretch>
        </p:blipFill>
        <p:spPr>
          <a:xfrm>
            <a:off x="1226185" y="836930"/>
            <a:ext cx="9739630" cy="36724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26190" y="886809"/>
            <a:ext cx="9982378" cy="14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6158" y="2466462"/>
            <a:ext cx="998237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6190" y="3880187"/>
            <a:ext cx="9860998" cy="66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" t="68761"/>
          <a:stretch>
            <a:fillRect/>
          </a:stretch>
        </p:blipFill>
        <p:spPr>
          <a:xfrm>
            <a:off x="1461040" y="4663023"/>
            <a:ext cx="9504775" cy="179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760"/>
          <a:stretch>
            <a:fillRect/>
          </a:stretch>
        </p:blipFill>
        <p:spPr>
          <a:xfrm>
            <a:off x="1271905" y="1053048"/>
            <a:ext cx="9739630" cy="217910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71910" y="1088365"/>
            <a:ext cx="9860998" cy="142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8921" y="2514886"/>
            <a:ext cx="7907135" cy="71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" t="68761"/>
          <a:stretch>
            <a:fillRect/>
          </a:stretch>
        </p:blipFill>
        <p:spPr>
          <a:xfrm>
            <a:off x="1506760" y="3645753"/>
            <a:ext cx="9504775" cy="179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500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60869"/>
            <a:ext cx="10800000" cy="3136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7904" y="1860869"/>
            <a:ext cx="10838096" cy="6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904" y="2918999"/>
            <a:ext cx="4980952" cy="362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7904" y="3681616"/>
            <a:ext cx="3228571" cy="37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6000" y="4306008"/>
            <a:ext cx="9014496" cy="6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576" y="842045"/>
            <a:ext cx="7893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6913" y="2146910"/>
            <a:ext cx="7925214" cy="151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34016" y="3803093"/>
            <a:ext cx="7558111" cy="109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450040" y="5011614"/>
            <a:ext cx="2088232" cy="48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898576" y="5493760"/>
            <a:ext cx="4295880" cy="49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860582" y="6104498"/>
            <a:ext cx="5918049" cy="49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8" t="45498"/>
          <a:stretch>
            <a:fillRect/>
          </a:stretch>
        </p:blipFill>
        <p:spPr>
          <a:xfrm>
            <a:off x="6096000" y="4437380"/>
            <a:ext cx="5760720" cy="165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6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836930"/>
            <a:ext cx="9719945" cy="14478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140585"/>
            <a:ext cx="9719945" cy="151257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" t="61212"/>
          <a:stretch>
            <a:fillRect/>
          </a:stretch>
        </p:blipFill>
        <p:spPr>
          <a:xfrm>
            <a:off x="839560" y="3932985"/>
            <a:ext cx="10680610" cy="21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909320"/>
            <a:ext cx="9719945" cy="322770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" t="61212"/>
          <a:stretch>
            <a:fillRect/>
          </a:stretch>
        </p:blipFill>
        <p:spPr>
          <a:xfrm>
            <a:off x="839560" y="4365420"/>
            <a:ext cx="10680610" cy="21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074"/>
          <a:stretch>
            <a:fillRect/>
          </a:stretch>
        </p:blipFill>
        <p:spPr>
          <a:xfrm>
            <a:off x="1830705" y="731520"/>
            <a:ext cx="8459470" cy="3768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0512" y="731808"/>
            <a:ext cx="75608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30512" y="1379880"/>
            <a:ext cx="8712968" cy="1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03886" y="2637304"/>
            <a:ext cx="8911602" cy="128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30512" y="3972168"/>
            <a:ext cx="5112568" cy="50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" t="61212"/>
          <a:stretch>
            <a:fillRect/>
          </a:stretch>
        </p:blipFill>
        <p:spPr>
          <a:xfrm>
            <a:off x="2495550" y="4797425"/>
            <a:ext cx="7098665" cy="145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2024-08-10T17:52:05Z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