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780" y="4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80" y="3012921"/>
            <a:ext cx="11856640" cy="83215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562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7464" y="4085792"/>
            <a:ext cx="3959523" cy="60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06987" y="4157800"/>
            <a:ext cx="551464" cy="60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1611" y="4970559"/>
            <a:ext cx="4536504" cy="60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1440" y="5783318"/>
            <a:ext cx="2664296" cy="60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7744" y="5741977"/>
            <a:ext cx="7657419" cy="64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380"/>
            <a:ext cx="10800000" cy="569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32483"/>
            <a:ext cx="9666666" cy="103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384" y="2370223"/>
            <a:ext cx="9797186" cy="103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680" y="3613150"/>
            <a:ext cx="4201795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3872" y="3707963"/>
            <a:ext cx="2761843" cy="103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557" y="4950624"/>
            <a:ext cx="8877835" cy="72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000" y="5758462"/>
            <a:ext cx="9384440" cy="72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7935" y="3429000"/>
            <a:ext cx="4400550" cy="114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88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465" y="909102"/>
            <a:ext cx="82481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4449" y="909102"/>
            <a:ext cx="7128792" cy="53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04449" y="1557174"/>
            <a:ext cx="7128792" cy="53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433" y="2133238"/>
            <a:ext cx="7128792" cy="53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182" y="2781310"/>
            <a:ext cx="7128792" cy="82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433" y="3759582"/>
            <a:ext cx="7128792" cy="53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182" y="4429500"/>
            <a:ext cx="2991579" cy="53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84770" y="4365486"/>
            <a:ext cx="1944215" cy="53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28985" y="4385864"/>
            <a:ext cx="1944215" cy="53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2565" y="5061814"/>
            <a:ext cx="7936780" cy="103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4454" y="6257633"/>
            <a:ext cx="5010555" cy="55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6250" y="2239645"/>
            <a:ext cx="5007610" cy="607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003" y="765088"/>
            <a:ext cx="9287994" cy="316971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263" y="3861048"/>
            <a:ext cx="9288020" cy="142268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452" y="5155446"/>
            <a:ext cx="9287976" cy="154062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1"/>
            <a:ext cx="10800000" cy="48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328" y="893042"/>
            <a:ext cx="9374536" cy="67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400" y="1565508"/>
            <a:ext cx="3456384" cy="67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1784" y="1628795"/>
            <a:ext cx="5256584" cy="67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16" y="2468224"/>
            <a:ext cx="5256584" cy="67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424" y="3214101"/>
            <a:ext cx="6192688" cy="67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4112" y="3214101"/>
            <a:ext cx="3528392" cy="78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3328" y="4044859"/>
            <a:ext cx="5510704" cy="67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6040" y="4064304"/>
            <a:ext cx="3079388" cy="67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7816" y="4856149"/>
            <a:ext cx="6564328" cy="67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730" y="5733415"/>
            <a:ext cx="5048250" cy="808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20" y="909501"/>
            <a:ext cx="10800000" cy="290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496" y="909502"/>
            <a:ext cx="6523809" cy="78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4472" y="1841629"/>
            <a:ext cx="6523809" cy="100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495" y="2955094"/>
            <a:ext cx="6840761" cy="100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5" y="4797425"/>
            <a:ext cx="5048250" cy="808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7175" y="620688"/>
            <a:ext cx="9845369" cy="6005274"/>
            <a:chOff x="983432" y="692696"/>
            <a:chExt cx="9845369" cy="6005274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432" y="692696"/>
              <a:ext cx="9287998" cy="388474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0774" y="4678654"/>
              <a:ext cx="9288027" cy="70028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5" name="img_167772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0774" y="5275284"/>
              <a:ext cx="9288020" cy="142268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4832889" y="3890755"/>
            <a:ext cx="286666" cy="35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20" y="692686"/>
            <a:ext cx="10800000" cy="41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025" y="845422"/>
            <a:ext cx="67822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511272" y="839990"/>
            <a:ext cx="354188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825" y="1718238"/>
            <a:ext cx="17118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120" y="2473582"/>
            <a:ext cx="73202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120" y="3346398"/>
            <a:ext cx="46559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22900" y="3381375"/>
            <a:ext cx="436816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580" y="4101742"/>
            <a:ext cx="719174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605" y="5451475"/>
            <a:ext cx="8833485" cy="78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10" y="909130"/>
            <a:ext cx="10800000" cy="40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446" y="835185"/>
            <a:ext cx="678221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9670" y="897336"/>
            <a:ext cx="36138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510" y="1763368"/>
            <a:ext cx="8064296" cy="72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510" y="2536291"/>
            <a:ext cx="8064296" cy="72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8870" y="2635384"/>
            <a:ext cx="223718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0510" y="3427472"/>
            <a:ext cx="1242536" cy="71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7110" y="3461994"/>
            <a:ext cx="7906816" cy="71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4894" y="4322332"/>
            <a:ext cx="7906816" cy="71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605" y="5451475"/>
            <a:ext cx="8833485" cy="78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1620080"/>
            <a:ext cx="10800000" cy="17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429000"/>
            <a:ext cx="10800000" cy="1795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000" y="836712"/>
            <a:ext cx="1010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359" y="943708"/>
            <a:ext cx="7386433" cy="62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75384" y="1565512"/>
            <a:ext cx="7386433" cy="112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009" y="2861656"/>
            <a:ext cx="3753792" cy="65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782" y="3629496"/>
            <a:ext cx="7776473" cy="65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338" y="4319936"/>
            <a:ext cx="7776474" cy="65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6009" y="5140401"/>
            <a:ext cx="7776474" cy="65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9810" y="5905999"/>
            <a:ext cx="7776474" cy="65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0010" y="2609215"/>
            <a:ext cx="6843395" cy="666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2024-08-10T16:43:37Z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